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sldIdLst>
    <p:sldId id="276" r:id="rId5"/>
    <p:sldId id="282" r:id="rId6"/>
    <p:sldId id="285" r:id="rId7"/>
    <p:sldId id="286" r:id="rId8"/>
    <p:sldId id="284" r:id="rId9"/>
    <p:sldId id="292" r:id="rId10"/>
    <p:sldId id="291" r:id="rId11"/>
    <p:sldId id="290" r:id="rId12"/>
    <p:sldId id="289" r:id="rId13"/>
    <p:sldId id="288" r:id="rId14"/>
    <p:sldId id="287" r:id="rId15"/>
    <p:sldId id="293" r:id="rId16"/>
    <p:sldId id="294" r:id="rId17"/>
    <p:sldId id="295" r:id="rId18"/>
    <p:sldId id="296" r:id="rId19"/>
    <p:sldId id="298" r:id="rId20"/>
    <p:sldId id="299" r:id="rId21"/>
    <p:sldId id="297" r:id="rId22"/>
    <p:sldId id="300" r:id="rId23"/>
    <p:sldId id="301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CE0"/>
    <a:srgbClr val="E2A43B"/>
    <a:srgbClr val="78CEAB"/>
    <a:srgbClr val="477F62"/>
    <a:srgbClr val="AB341E"/>
    <a:srgbClr val="ECC54F"/>
    <a:srgbClr val="86AD41"/>
    <a:srgbClr val="EACD8F"/>
    <a:srgbClr val="DB8C2C"/>
    <a:srgbClr val="B26F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 autoAdjust="0"/>
  </p:normalViewPr>
  <p:slideViewPr>
    <p:cSldViewPr snapToGrid="0">
      <p:cViewPr varScale="1">
        <p:scale>
          <a:sx n="91" d="100"/>
          <a:sy n="91" d="100"/>
        </p:scale>
        <p:origin x="322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082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4F3FC4-09C4-4CE1-910A-5A15032E3685}" type="datetimeFigureOut">
              <a:rPr lang="en-US" smtClean="0"/>
              <a:t>2/7/2026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855D54-61A5-433E-AB56-74BE3CE06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516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55D54-61A5-433E-AB56-74BE3CE06DC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53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EAD93-97DE-2E6F-4101-A5E29E8AA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F2400C-008D-9972-8000-72E6F1BD4B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662DA7-86D7-DB37-3C9E-EBAEFD4DD4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0601B-0C28-2490-AE67-B02F82A018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55D54-61A5-433E-AB56-74BE3CE06D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903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9A0CF-FBA4-D72D-39F2-34B573627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7D256-C2FF-6A53-B655-013512CD5F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899DCE-1929-A5E5-A7FE-66482DC70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07665-7983-A75E-A017-4C02B14264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55D54-61A5-433E-AB56-74BE3CE06D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8981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75C92-4D4F-A573-0D2B-30C078934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D9037F-125F-14C9-4F89-DA4AB85597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703BDC-995D-E052-095D-CE1AD78356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BB602-D372-92A2-16D4-64F5E9FE86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55D54-61A5-433E-AB56-74BE3CE06D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77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7010B-739C-36DF-F426-164624CE6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A2E15C-603A-55C2-126B-483724B789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1F284E-8BC1-D5CE-EB97-9AE2E49C49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B9450B-D6A9-0077-4327-7BFFCB154C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55D54-61A5-433E-AB56-74BE3CE06D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49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D2B2D-42FE-0B36-E03C-0C3BC31E7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6C7EB7-FD01-09EF-318A-8FC0EF5F24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8E8525-1F68-F36B-77BF-A4263DA365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AA6D5-9D4F-4477-AB95-2997B88F92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55D54-61A5-433E-AB56-74BE3CE06DC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712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D58D6-28C3-6869-E9E8-E3693C21C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991BD6-6515-2F35-BC4A-EFB5F640DD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3FAF45-28CF-F1A8-9098-0492D8EA29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B1B58F-0A2A-237E-0640-C827163426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55D54-61A5-433E-AB56-74BE3CE06DC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7867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F4BD8-03A1-EF93-2B9F-316046A17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BFBC8B-9E5B-7C2A-D4A5-FE0AEE1095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EEA6F3-2369-0D40-23DE-A3409DEE2B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3F652-51AA-178B-4A96-206F7103D8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55D54-61A5-433E-AB56-74BE3CE06DC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0052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979CF-C12E-1F17-B295-CA3859A48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CC3A57-74CF-0D77-054E-98A452D50C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D76C90-AA42-C241-A381-0C1E7929CC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65516-BB17-A377-216F-90A93E4B40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55D54-61A5-433E-AB56-74BE3CE06DC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422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41F14-B11F-AEA5-B5B9-3C2DCE15A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40EE0B-ED2A-8243-9F84-35FBAB23A3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940F9F-BFD4-FF35-9A81-5935F9B195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84A63-1F85-6D95-BCC8-26ECC1FF07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55D54-61A5-433E-AB56-74BE3CE06DC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5686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8D9B7-58DC-5E7D-8207-A5DFE7234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ECE440-80CE-A8A4-FA34-03B1174683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C87F2E-115C-62AA-F821-F43278EAEA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09671-99FA-85DB-039A-C38B7F8D74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55D54-61A5-433E-AB56-74BE3CE06DC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03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55D54-61A5-433E-AB56-74BE3CE06D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335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72232-E284-2134-5575-F1B1C814C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7C81DD-314A-A820-85EC-7BACB32C87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5556CA-67D5-0A32-F32D-A6D38D5BAA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D7267-A752-7AEF-FE38-07C60BB6DE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55D54-61A5-433E-AB56-74BE3CE06DC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0989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55D54-61A5-433E-AB56-74BE3CE06DC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07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4C5A7-0908-ABDD-9591-C7AF1D6B1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801D21-9882-13E9-9B00-87612DBA20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4B4D48-6E79-16EE-84B4-09210BBB93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957DF-042E-E6A5-04CE-950AF11107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55D54-61A5-433E-AB56-74BE3CE06D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946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DA133-E363-0071-15FC-393C20891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1F6F44-97EC-43D9-6705-59D0F2BF66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A42655-36C9-4CC2-C2A7-D05B8C0EDE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52695-9966-1124-C584-ACFDF97735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55D54-61A5-433E-AB56-74BE3CE06D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883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0CE80-F169-3AFA-A1F8-4EC4BE2F7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674DC3-F49E-F82D-64D2-B0D87F219B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CF9770-596E-8518-96A5-937FA3EC7F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F88D8-EE1F-4CDA-2944-92654D4FDE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55D54-61A5-433E-AB56-74BE3CE06D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172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59481-BBD3-1BA5-96A9-BC9E967EE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696521-3E63-D364-C10E-4261ABE53C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379D0D-AF81-C6AA-78EF-2F0971F584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60ECF3-986A-3011-2F0D-328CB5CBBF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55D54-61A5-433E-AB56-74BE3CE06D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599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75D36-C751-8725-1870-28EA91025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6E29E2-9680-093C-145A-008876C353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E4D61E-E77F-9ECA-74FA-BD9A02AEA8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DF384-9C63-9AF8-39F1-89B097685E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55D54-61A5-433E-AB56-74BE3CE06D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902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BEA55-76ED-B540-B5DD-357B6729E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65BF5E-956E-6042-C3AA-1376A37721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612B3F-3AB9-92A9-FCC1-7BE6D1247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A2CCAB-1573-38A2-DA67-91203F41B4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55D54-61A5-433E-AB56-74BE3CE06D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96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5E518-56D6-8D72-4171-782633032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D861E9-5275-933B-050F-04B0BE31AF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CC3B61-8369-A9B9-8120-03A3957BA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F5101-CF98-D691-3DD2-F8E010630E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55D54-61A5-433E-AB56-74BE3CE06D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16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10" Type="http://schemas.openxmlformats.org/officeDocument/2006/relationships/image" Target="../media/image8.sv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svg"/><Relationship Id="rId3" Type="http://schemas.openxmlformats.org/officeDocument/2006/relationships/image" Target="../media/image3.sv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9.jpg"/><Relationship Id="rId9" Type="http://schemas.openxmlformats.org/officeDocument/2006/relationships/image" Target="../media/image2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svg"/><Relationship Id="rId11" Type="http://schemas.openxmlformats.org/officeDocument/2006/relationships/image" Target="../media/image6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9.jp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2.svg"/><Relationship Id="rId7" Type="http://schemas.openxmlformats.org/officeDocument/2006/relationships/image" Target="../media/image3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31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522433-FE43-526E-EFE6-30F6E5AA1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 userDrawn="1"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8931" cy="685800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F6541C8-E919-E73C-56E5-AADD0E858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-11616"/>
            <a:ext cx="12198207" cy="6869616"/>
            <a:chOff x="3" y="-11616"/>
            <a:chExt cx="12198207" cy="6869616"/>
          </a:xfrm>
          <a:solidFill>
            <a:schemeClr val="accent4"/>
          </a:solidFill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D62E790-3277-6725-B69A-522847A17362}"/>
                </a:ext>
              </a:extLst>
            </p:cNvPr>
            <p:cNvGrpSpPr/>
            <p:nvPr/>
          </p:nvGrpSpPr>
          <p:grpSpPr>
            <a:xfrm>
              <a:off x="3" y="-11616"/>
              <a:ext cx="337745" cy="6869616"/>
              <a:chOff x="11645639" y="173005"/>
              <a:chExt cx="319621" cy="6500998"/>
            </a:xfrm>
            <a:grpFill/>
          </p:grpSpPr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EE7C3934-76B4-19F8-F2F6-98810F76E0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11116252" y="702392"/>
                <a:ext cx="1378395" cy="319621"/>
              </a:xfrm>
              <a:prstGeom prst="rect">
                <a:avLst/>
              </a:prstGeom>
            </p:spPr>
          </p:pic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C1A7D11C-4667-40BF-99CB-DC7D1FAFA4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11121749" y="2005025"/>
                <a:ext cx="1367402" cy="319621"/>
              </a:xfrm>
              <a:prstGeom prst="rect">
                <a:avLst/>
              </a:prstGeom>
            </p:spPr>
          </p:pic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2B2E11DE-53CE-148B-F4D3-30B8EC385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11121749" y="3280181"/>
                <a:ext cx="1367402" cy="319621"/>
              </a:xfrm>
              <a:prstGeom prst="rect">
                <a:avLst/>
              </a:prstGeom>
            </p:spPr>
          </p:pic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880BE9D8-EB29-552C-0FAD-B9740BADE7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11121749" y="4555335"/>
                <a:ext cx="1367402" cy="319621"/>
              </a:xfrm>
              <a:prstGeom prst="rect">
                <a:avLst/>
              </a:prstGeom>
            </p:spPr>
          </p:pic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51FB42AD-7ACB-307A-2882-8E737DA17A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11121749" y="5830491"/>
                <a:ext cx="1367402" cy="319621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D8FA7F1-96D5-5724-5076-FA2AC461861A}"/>
                </a:ext>
              </a:extLst>
            </p:cNvPr>
            <p:cNvGrpSpPr/>
            <p:nvPr/>
          </p:nvGrpSpPr>
          <p:grpSpPr>
            <a:xfrm rot="10800000">
              <a:off x="11860447" y="-1"/>
              <a:ext cx="337763" cy="6858001"/>
              <a:chOff x="11639792" y="183998"/>
              <a:chExt cx="319639" cy="6490006"/>
            </a:xfrm>
            <a:grpFill/>
          </p:grpSpPr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4EA326C9-23DA-7DF2-8FC9-1621179D05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11115902" y="707888"/>
                <a:ext cx="1367402" cy="319621"/>
              </a:xfrm>
              <a:prstGeom prst="rect">
                <a:avLst/>
              </a:prstGeom>
            </p:spPr>
          </p:pic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4A09111F-F2C6-054F-DD59-DDCF3F637F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11115919" y="2005026"/>
                <a:ext cx="1367402" cy="319621"/>
              </a:xfrm>
              <a:prstGeom prst="rect">
                <a:avLst/>
              </a:prstGeom>
            </p:spPr>
          </p:pic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51E65A26-BC2F-E341-9D63-E5C24045ED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11115919" y="3280181"/>
                <a:ext cx="1367402" cy="319621"/>
              </a:xfrm>
              <a:prstGeom prst="rect">
                <a:avLst/>
              </a:prstGeom>
            </p:spPr>
          </p:pic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2E11B29C-AB21-18C2-5A01-D1DA96424C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11115919" y="4555335"/>
                <a:ext cx="1367402" cy="319621"/>
              </a:xfrm>
              <a:prstGeom prst="rect">
                <a:avLst/>
              </a:prstGeom>
            </p:spPr>
          </p:pic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0B5AFD7F-ED6C-0E8C-D88F-1476AB7996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11115920" y="5830492"/>
                <a:ext cx="1367402" cy="319621"/>
              </a:xfrm>
              <a:prstGeom prst="rect">
                <a:avLst/>
              </a:prstGeom>
            </p:spPr>
          </p:pic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A7145F3-67D1-6554-DF23-3024065E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586583" y="178757"/>
            <a:ext cx="9018835" cy="1149856"/>
            <a:chOff x="1609691" y="178757"/>
            <a:chExt cx="9018835" cy="1149856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49410A3-A8EE-AE1A-A907-662722DA2277}"/>
                </a:ext>
              </a:extLst>
            </p:cNvPr>
            <p:cNvGrpSpPr/>
            <p:nvPr userDrawn="1"/>
          </p:nvGrpSpPr>
          <p:grpSpPr>
            <a:xfrm>
              <a:off x="9702516" y="178757"/>
              <a:ext cx="926010" cy="1149856"/>
              <a:chOff x="10310808" y="178757"/>
              <a:chExt cx="926010" cy="1149856"/>
            </a:xfrm>
            <a:solidFill>
              <a:srgbClr val="F2ECE0"/>
            </a:solidFill>
          </p:grpSpPr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4AA368CE-5820-2B2D-B862-04883131F0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2700000">
                <a:off x="10621044" y="466781"/>
                <a:ext cx="903797" cy="327750"/>
              </a:xfrm>
              <a:prstGeom prst="rect">
                <a:avLst/>
              </a:prstGeom>
            </p:spPr>
          </p:pic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490ECC3E-993C-5F55-04E6-969868DFE8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/>
              <a:stretch/>
            </p:blipFill>
            <p:spPr>
              <a:xfrm rot="18900000">
                <a:off x="10310808" y="636164"/>
                <a:ext cx="652053" cy="692449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F1EEA72-1595-1D56-1DC2-69382101FB7F}"/>
                </a:ext>
              </a:extLst>
            </p:cNvPr>
            <p:cNvGrpSpPr/>
            <p:nvPr userDrawn="1"/>
          </p:nvGrpSpPr>
          <p:grpSpPr>
            <a:xfrm>
              <a:off x="1609691" y="236957"/>
              <a:ext cx="962894" cy="1071457"/>
              <a:chOff x="873941" y="236957"/>
              <a:chExt cx="962894" cy="1071457"/>
            </a:xfrm>
            <a:solidFill>
              <a:srgbClr val="F2ECE0"/>
            </a:solidFill>
          </p:grpSpPr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00E24ADA-D274-B25C-6649-E178B6AF1E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/>
              <a:stretch/>
            </p:blipFill>
            <p:spPr>
              <a:xfrm rot="2700000">
                <a:off x="1164584" y="636163"/>
                <a:ext cx="652053" cy="692449"/>
              </a:xfrm>
              <a:prstGeom prst="rect">
                <a:avLst/>
              </a:prstGeom>
            </p:spPr>
          </p:pic>
          <p:pic>
            <p:nvPicPr>
              <p:cNvPr id="27" name="Graphic 26">
                <a:extLst>
                  <a:ext uri="{FF2B5EF4-FFF2-40B4-BE49-F238E27FC236}">
                    <a16:creationId xmlns:a16="http://schemas.microsoft.com/office/drawing/2014/main" id="{05AD4F56-A6E5-9D6C-B56E-E9DABD95DA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8745928">
                <a:off x="608765" y="502133"/>
                <a:ext cx="832106" cy="301753"/>
              </a:xfrm>
              <a:prstGeom prst="rect">
                <a:avLst/>
              </a:prstGeom>
            </p:spPr>
          </p:pic>
        </p:grp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F292B1EC-0238-1042-382D-C5474B62F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61975" y="2117038"/>
            <a:ext cx="2425387" cy="2425387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2643E9FB-659C-E5A8-C0F6-C44878E94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52399" y="1617383"/>
            <a:ext cx="10287203" cy="9880"/>
            <a:chOff x="918916" y="1617383"/>
            <a:chExt cx="10287203" cy="9880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E8D9E9D-1CAD-BDB4-826B-28B6F4A59D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916" y="1627263"/>
              <a:ext cx="2850469" cy="0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6B4FFD1-EFC6-65A2-092B-2468C5087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98914" y="1617383"/>
              <a:ext cx="3007205" cy="0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BF60D7-34D8-D382-BA94-185786CFA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91782" y="5056487"/>
            <a:ext cx="9208436" cy="1264032"/>
            <a:chOff x="1427978" y="5056487"/>
            <a:chExt cx="9208436" cy="1264032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08665E7-895D-4377-A2EF-B671B7CC386E}"/>
                </a:ext>
              </a:extLst>
            </p:cNvPr>
            <p:cNvGrpSpPr/>
            <p:nvPr userDrawn="1"/>
          </p:nvGrpSpPr>
          <p:grpSpPr>
            <a:xfrm>
              <a:off x="1427978" y="5118873"/>
              <a:ext cx="959736" cy="1201646"/>
              <a:chOff x="817757" y="5437083"/>
              <a:chExt cx="959736" cy="1201646"/>
            </a:xfrm>
          </p:grpSpPr>
          <p:pic>
            <p:nvPicPr>
              <p:cNvPr id="39" name="Graphic 38">
                <a:extLst>
                  <a:ext uri="{FF2B5EF4-FFF2-40B4-BE49-F238E27FC236}">
                    <a16:creationId xmlns:a16="http://schemas.microsoft.com/office/drawing/2014/main" id="{CC4F2627-2E21-1954-4686-706CB172A7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3500000">
                <a:off x="529733" y="6022956"/>
                <a:ext cx="903797" cy="327750"/>
              </a:xfrm>
              <a:prstGeom prst="rect">
                <a:avLst/>
              </a:prstGeom>
            </p:spPr>
          </p:pic>
          <p:pic>
            <p:nvPicPr>
              <p:cNvPr id="40" name="Graphic 39">
                <a:extLst>
                  <a:ext uri="{FF2B5EF4-FFF2-40B4-BE49-F238E27FC236}">
                    <a16:creationId xmlns:a16="http://schemas.microsoft.com/office/drawing/2014/main" id="{52DA6CAE-A8C6-001F-6DD5-BD94BE94FC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/>
              <a:stretch/>
            </p:blipFill>
            <p:spPr>
              <a:xfrm rot="2700000">
                <a:off x="1105242" y="5416885"/>
                <a:ext cx="652053" cy="692449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08ED034-2F40-0083-EB73-885AFC9BC61A}"/>
                </a:ext>
              </a:extLst>
            </p:cNvPr>
            <p:cNvGrpSpPr/>
            <p:nvPr userDrawn="1"/>
          </p:nvGrpSpPr>
          <p:grpSpPr>
            <a:xfrm>
              <a:off x="9730898" y="5056487"/>
              <a:ext cx="905516" cy="1173049"/>
              <a:chOff x="10310388" y="5416886"/>
              <a:chExt cx="905516" cy="1173049"/>
            </a:xfrm>
          </p:grpSpPr>
          <p:pic>
            <p:nvPicPr>
              <p:cNvPr id="42" name="Graphic 41">
                <a:extLst>
                  <a:ext uri="{FF2B5EF4-FFF2-40B4-BE49-F238E27FC236}">
                    <a16:creationId xmlns:a16="http://schemas.microsoft.com/office/drawing/2014/main" id="{BD3EF1F5-4E08-23A0-3761-09654FAD4F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/>
              <a:stretch/>
            </p:blipFill>
            <p:spPr>
              <a:xfrm rot="18900000">
                <a:off x="10310388" y="5416886"/>
                <a:ext cx="652053" cy="692449"/>
              </a:xfrm>
              <a:prstGeom prst="rect">
                <a:avLst/>
              </a:prstGeom>
            </p:spPr>
          </p:pic>
          <p:pic>
            <p:nvPicPr>
              <p:cNvPr id="43" name="Graphic 42">
                <a:extLst>
                  <a:ext uri="{FF2B5EF4-FFF2-40B4-BE49-F238E27FC236}">
                    <a16:creationId xmlns:a16="http://schemas.microsoft.com/office/drawing/2014/main" id="{E88EAF03-F5BB-3B5E-3FE3-19542B84E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7974783">
                <a:off x="10633993" y="6008024"/>
                <a:ext cx="854095" cy="309727"/>
              </a:xfrm>
              <a:prstGeom prst="rect">
                <a:avLst/>
              </a:prstGeom>
            </p:spPr>
          </p:pic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0E8E2E2-2183-12EF-36C4-CBFB7E629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83837" y="5360704"/>
            <a:ext cx="7024326" cy="48338"/>
            <a:chOff x="2516843" y="5360704"/>
            <a:chExt cx="7024326" cy="48338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4D76F0C-7AED-C534-7560-68DEAF3F2A9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516843" y="5409042"/>
              <a:ext cx="1252542" cy="0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733CBDF-DED7-259E-2BBD-5B48E7175D9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8198914" y="5360704"/>
              <a:ext cx="1342255" cy="0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7DCD133-1595-1941-AF22-ABE481563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50192" y="6304039"/>
            <a:ext cx="1658951" cy="213139"/>
            <a:chOff x="4437049" y="6282076"/>
            <a:chExt cx="3296129" cy="300445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07C6135-FAAF-675F-0305-AE0483DC1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7049" y="6410527"/>
              <a:ext cx="3296129" cy="0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B9ACE74-9C96-DB2F-69AA-BFB44A3A2FEA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6282076"/>
              <a:ext cx="0" cy="300445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6F95516-034A-09E1-B179-3BFC790751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1913" y="4852933"/>
            <a:ext cx="4508175" cy="969406"/>
          </a:xfrm>
        </p:spPr>
        <p:txBody>
          <a:bodyPr bIns="45720" anchor="b">
            <a:normAutofit/>
          </a:bodyPr>
          <a:lstStyle>
            <a:lvl1pPr algn="ctr">
              <a:lnSpc>
                <a:spcPct val="100000"/>
              </a:lnSpc>
              <a:defRPr sz="4800" cap="all" spc="-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FC1455E5-F4B4-A92F-204A-ECC76F3B8E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73842" y="5898269"/>
            <a:ext cx="7044317" cy="38022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674ABA29-E2B7-EF67-133E-427F5EEA2D44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915736" y="2090921"/>
            <a:ext cx="2452748" cy="2450592"/>
          </a:xfrm>
          <a:custGeom>
            <a:avLst/>
            <a:gdLst>
              <a:gd name="connsiteX0" fmla="*/ 1138203 w 4104209"/>
              <a:gd name="connsiteY0" fmla="*/ 47 h 4100601"/>
              <a:gd name="connsiteX1" fmla="*/ 2071594 w 4104209"/>
              <a:gd name="connsiteY1" fmla="*/ 422087 h 4100601"/>
              <a:gd name="connsiteX2" fmla="*/ 3676915 w 4104209"/>
              <a:gd name="connsiteY2" fmla="*/ 2027408 h 4100601"/>
              <a:gd name="connsiteX3" fmla="*/ 3677776 w 4104209"/>
              <a:gd name="connsiteY3" fmla="*/ 2028269 h 4100601"/>
              <a:gd name="connsiteX4" fmla="*/ 2041451 w 4104209"/>
              <a:gd name="connsiteY4" fmla="*/ 3664595 h 4100601"/>
              <a:gd name="connsiteX5" fmla="*/ 436130 w 4104209"/>
              <a:gd name="connsiteY5" fmla="*/ 2059274 h 4100601"/>
              <a:gd name="connsiteX6" fmla="*/ 1138203 w 4104209"/>
              <a:gd name="connsiteY6" fmla="*/ 47 h 410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04209" h="4100601">
                <a:moveTo>
                  <a:pt x="1138203" y="47"/>
                </a:moveTo>
                <a:cubicBezTo>
                  <a:pt x="1442201" y="-2765"/>
                  <a:pt x="1770381" y="120874"/>
                  <a:pt x="2071594" y="422087"/>
                </a:cubicBezTo>
                <a:cubicBezTo>
                  <a:pt x="3252332" y="-758651"/>
                  <a:pt x="4857653" y="847532"/>
                  <a:pt x="3676915" y="2027408"/>
                </a:cubicBezTo>
                <a:lnTo>
                  <a:pt x="3677776" y="2028269"/>
                </a:lnTo>
                <a:cubicBezTo>
                  <a:pt x="4890380" y="3240873"/>
                  <a:pt x="3254054" y="4877198"/>
                  <a:pt x="2041451" y="3664595"/>
                </a:cubicBezTo>
                <a:cubicBezTo>
                  <a:pt x="820236" y="4885810"/>
                  <a:pt x="-785086" y="3279628"/>
                  <a:pt x="436130" y="2059274"/>
                </a:cubicBezTo>
                <a:cubicBezTo>
                  <a:pt x="-468156" y="1154989"/>
                  <a:pt x="226207" y="8484"/>
                  <a:pt x="1138203" y="47"/>
                </a:cubicBez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txBody>
          <a:bodyPr wrap="square" lIns="274320" tIns="365760" rIns="457200"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5" name="Picture Placeholder 64">
            <a:extLst>
              <a:ext uri="{FF2B5EF4-FFF2-40B4-BE49-F238E27FC236}">
                <a16:creationId xmlns:a16="http://schemas.microsoft.com/office/drawing/2014/main" id="{EAEAE759-414D-1C08-2A88-DE09F25D1FC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72776" y="733267"/>
            <a:ext cx="4104209" cy="4100601"/>
          </a:xfrm>
          <a:custGeom>
            <a:avLst/>
            <a:gdLst>
              <a:gd name="connsiteX0" fmla="*/ 1138203 w 4104209"/>
              <a:gd name="connsiteY0" fmla="*/ 47 h 4100601"/>
              <a:gd name="connsiteX1" fmla="*/ 2071594 w 4104209"/>
              <a:gd name="connsiteY1" fmla="*/ 422087 h 4100601"/>
              <a:gd name="connsiteX2" fmla="*/ 3676915 w 4104209"/>
              <a:gd name="connsiteY2" fmla="*/ 2027408 h 4100601"/>
              <a:gd name="connsiteX3" fmla="*/ 3677776 w 4104209"/>
              <a:gd name="connsiteY3" fmla="*/ 2028269 h 4100601"/>
              <a:gd name="connsiteX4" fmla="*/ 2041451 w 4104209"/>
              <a:gd name="connsiteY4" fmla="*/ 3664595 h 4100601"/>
              <a:gd name="connsiteX5" fmla="*/ 436130 w 4104209"/>
              <a:gd name="connsiteY5" fmla="*/ 2059274 h 4100601"/>
              <a:gd name="connsiteX6" fmla="*/ 1138203 w 4104209"/>
              <a:gd name="connsiteY6" fmla="*/ 47 h 410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04209" h="4100601">
                <a:moveTo>
                  <a:pt x="1138203" y="47"/>
                </a:moveTo>
                <a:cubicBezTo>
                  <a:pt x="1442201" y="-2765"/>
                  <a:pt x="1770381" y="120874"/>
                  <a:pt x="2071594" y="422087"/>
                </a:cubicBezTo>
                <a:cubicBezTo>
                  <a:pt x="3252332" y="-758651"/>
                  <a:pt x="4857653" y="847532"/>
                  <a:pt x="3676915" y="2027408"/>
                </a:cubicBezTo>
                <a:lnTo>
                  <a:pt x="3677776" y="2028269"/>
                </a:lnTo>
                <a:cubicBezTo>
                  <a:pt x="4890380" y="3240873"/>
                  <a:pt x="3254054" y="4877198"/>
                  <a:pt x="2041451" y="3664595"/>
                </a:cubicBezTo>
                <a:cubicBezTo>
                  <a:pt x="820236" y="4885810"/>
                  <a:pt x="-785086" y="3279628"/>
                  <a:pt x="436130" y="2059274"/>
                </a:cubicBezTo>
                <a:cubicBezTo>
                  <a:pt x="-468156" y="1154989"/>
                  <a:pt x="226207" y="8484"/>
                  <a:pt x="1138203" y="47"/>
                </a:cubicBezTo>
                <a:close/>
              </a:path>
            </a:pathLst>
          </a:custGeom>
          <a:noFill/>
          <a:ln w="64770">
            <a:solidFill>
              <a:schemeClr val="accent4"/>
            </a:solidFill>
          </a:ln>
        </p:spPr>
        <p:txBody>
          <a:bodyPr wrap="square" lIns="457200" tIns="822960" rIns="640080"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1" name="Picture Placeholder 70">
            <a:extLst>
              <a:ext uri="{FF2B5EF4-FFF2-40B4-BE49-F238E27FC236}">
                <a16:creationId xmlns:a16="http://schemas.microsoft.com/office/drawing/2014/main" id="{4E71E0F2-A134-1AEC-5F46-F38B7AFB7528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8755228" y="2129282"/>
            <a:ext cx="2452748" cy="2450592"/>
          </a:xfrm>
          <a:custGeom>
            <a:avLst/>
            <a:gdLst>
              <a:gd name="connsiteX0" fmla="*/ 1138203 w 4104209"/>
              <a:gd name="connsiteY0" fmla="*/ 47 h 4100601"/>
              <a:gd name="connsiteX1" fmla="*/ 2071594 w 4104209"/>
              <a:gd name="connsiteY1" fmla="*/ 422087 h 4100601"/>
              <a:gd name="connsiteX2" fmla="*/ 3676915 w 4104209"/>
              <a:gd name="connsiteY2" fmla="*/ 2027408 h 4100601"/>
              <a:gd name="connsiteX3" fmla="*/ 3677776 w 4104209"/>
              <a:gd name="connsiteY3" fmla="*/ 2028269 h 4100601"/>
              <a:gd name="connsiteX4" fmla="*/ 2041451 w 4104209"/>
              <a:gd name="connsiteY4" fmla="*/ 3664595 h 4100601"/>
              <a:gd name="connsiteX5" fmla="*/ 436130 w 4104209"/>
              <a:gd name="connsiteY5" fmla="*/ 2059274 h 4100601"/>
              <a:gd name="connsiteX6" fmla="*/ 1138203 w 4104209"/>
              <a:gd name="connsiteY6" fmla="*/ 47 h 410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04209" h="4100601">
                <a:moveTo>
                  <a:pt x="1138203" y="47"/>
                </a:moveTo>
                <a:cubicBezTo>
                  <a:pt x="1442201" y="-2765"/>
                  <a:pt x="1770381" y="120874"/>
                  <a:pt x="2071594" y="422087"/>
                </a:cubicBezTo>
                <a:cubicBezTo>
                  <a:pt x="3252332" y="-758651"/>
                  <a:pt x="4857653" y="847532"/>
                  <a:pt x="3676915" y="2027408"/>
                </a:cubicBezTo>
                <a:lnTo>
                  <a:pt x="3677776" y="2028269"/>
                </a:lnTo>
                <a:cubicBezTo>
                  <a:pt x="4890380" y="3240873"/>
                  <a:pt x="3254054" y="4877198"/>
                  <a:pt x="2041451" y="3664595"/>
                </a:cubicBezTo>
                <a:cubicBezTo>
                  <a:pt x="820236" y="4885810"/>
                  <a:pt x="-785086" y="3279628"/>
                  <a:pt x="436130" y="2059274"/>
                </a:cubicBezTo>
                <a:cubicBezTo>
                  <a:pt x="-468156" y="1154989"/>
                  <a:pt x="226207" y="8484"/>
                  <a:pt x="1138203" y="47"/>
                </a:cubicBez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txBody>
          <a:bodyPr wrap="square" lIns="274320" tIns="365760" rIns="457200"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817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Image Central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C8FC2EF-CBDD-86EF-A105-19A3CE0A7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0838" y="183996"/>
            <a:ext cx="11714421" cy="6490008"/>
            <a:chOff x="179763" y="165253"/>
            <a:chExt cx="11872522" cy="6527496"/>
          </a:xfrm>
          <a:solidFill>
            <a:schemeClr val="accent4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25F9096-00D4-B41A-C762-154194BAA28E}"/>
                </a:ext>
              </a:extLst>
            </p:cNvPr>
            <p:cNvGrpSpPr/>
            <p:nvPr/>
          </p:nvGrpSpPr>
          <p:grpSpPr>
            <a:xfrm>
              <a:off x="371475" y="165253"/>
              <a:ext cx="11472864" cy="358211"/>
              <a:chOff x="371475" y="165254"/>
              <a:chExt cx="10464212" cy="326718"/>
            </a:xfrm>
            <a:grpFill/>
          </p:grpSpPr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9229D2D5-DB44-8F03-BC5A-9B0D163A1007}"/>
                  </a:ext>
                </a:extLst>
              </p:cNvPr>
              <p:cNvGrpSpPr/>
              <p:nvPr/>
            </p:nvGrpSpPr>
            <p:grpSpPr>
              <a:xfrm>
                <a:off x="371475" y="165254"/>
                <a:ext cx="5267744" cy="326718"/>
                <a:chOff x="371475" y="165254"/>
                <a:chExt cx="5267744" cy="326718"/>
              </a:xfrm>
              <a:grpFill/>
            </p:grpSpPr>
            <p:grpSp>
              <p:nvGrpSpPr>
                <p:cNvPr id="88" name="Group 87">
                  <a:extLst>
                    <a:ext uri="{FF2B5EF4-FFF2-40B4-BE49-F238E27FC236}">
                      <a16:creationId xmlns:a16="http://schemas.microsoft.com/office/drawing/2014/main" id="{6201C5E1-EFFD-C659-D351-3E17CC91A965}"/>
                    </a:ext>
                  </a:extLst>
                </p:cNvPr>
                <p:cNvGrpSpPr/>
                <p:nvPr/>
              </p:nvGrpSpPr>
              <p:grpSpPr>
                <a:xfrm>
                  <a:off x="371475" y="165254"/>
                  <a:ext cx="2680661" cy="326718"/>
                  <a:chOff x="371475" y="165254"/>
                  <a:chExt cx="2680661" cy="326718"/>
                </a:xfrm>
                <a:grpFill/>
              </p:grpSpPr>
              <p:pic>
                <p:nvPicPr>
                  <p:cNvPr id="92" name="Graphic 91">
                    <a:extLst>
                      <a:ext uri="{FF2B5EF4-FFF2-40B4-BE49-F238E27FC236}">
                        <a16:creationId xmlns:a16="http://schemas.microsoft.com/office/drawing/2014/main" id="{4416CCF2-1B15-89C0-C140-C39E520200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1475" y="165254"/>
                    <a:ext cx="1387119" cy="326718"/>
                  </a:xfrm>
                  <a:prstGeom prst="rect">
                    <a:avLst/>
                  </a:prstGeom>
                </p:spPr>
              </p:pic>
              <p:pic>
                <p:nvPicPr>
                  <p:cNvPr id="93" name="Graphic 92">
                    <a:extLst>
                      <a:ext uri="{FF2B5EF4-FFF2-40B4-BE49-F238E27FC236}">
                        <a16:creationId xmlns:a16="http://schemas.microsoft.com/office/drawing/2014/main" id="{F40C9788-0A51-21AB-318C-F4B4172A74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65017" y="165254"/>
                    <a:ext cx="1387119" cy="32671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EDE79353-017D-04C1-FB75-90553674AC56}"/>
                    </a:ext>
                  </a:extLst>
                </p:cNvPr>
                <p:cNvGrpSpPr/>
                <p:nvPr/>
              </p:nvGrpSpPr>
              <p:grpSpPr>
                <a:xfrm>
                  <a:off x="2958558" y="165254"/>
                  <a:ext cx="2680661" cy="326718"/>
                  <a:chOff x="371475" y="165254"/>
                  <a:chExt cx="2680661" cy="326718"/>
                </a:xfrm>
                <a:grpFill/>
              </p:grpSpPr>
              <p:pic>
                <p:nvPicPr>
                  <p:cNvPr id="90" name="Graphic 89">
                    <a:extLst>
                      <a:ext uri="{FF2B5EF4-FFF2-40B4-BE49-F238E27FC236}">
                        <a16:creationId xmlns:a16="http://schemas.microsoft.com/office/drawing/2014/main" id="{BF3F3403-9833-D851-F0F5-8A17C891BE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1475" y="165254"/>
                    <a:ext cx="1387119" cy="326718"/>
                  </a:xfrm>
                  <a:prstGeom prst="rect">
                    <a:avLst/>
                  </a:prstGeom>
                </p:spPr>
              </p:pic>
              <p:pic>
                <p:nvPicPr>
                  <p:cNvPr id="91" name="Graphic 90">
                    <a:extLst>
                      <a:ext uri="{FF2B5EF4-FFF2-40B4-BE49-F238E27FC236}">
                        <a16:creationId xmlns:a16="http://schemas.microsoft.com/office/drawing/2014/main" id="{20618A07-9D11-12F3-D129-22531F391F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65017" y="165254"/>
                    <a:ext cx="1387119" cy="32671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A3B80A50-8282-67B8-854C-3601816A4B3E}"/>
                  </a:ext>
                </a:extLst>
              </p:cNvPr>
              <p:cNvGrpSpPr/>
              <p:nvPr/>
            </p:nvGrpSpPr>
            <p:grpSpPr>
              <a:xfrm>
                <a:off x="5567943" y="165254"/>
                <a:ext cx="5267744" cy="326718"/>
                <a:chOff x="371475" y="165254"/>
                <a:chExt cx="5267744" cy="326718"/>
              </a:xfrm>
              <a:grpFill/>
            </p:grpSpPr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DE82107E-CA03-51EE-58FD-A21CF2CAE8E1}"/>
                    </a:ext>
                  </a:extLst>
                </p:cNvPr>
                <p:cNvGrpSpPr/>
                <p:nvPr/>
              </p:nvGrpSpPr>
              <p:grpSpPr>
                <a:xfrm>
                  <a:off x="371475" y="165254"/>
                  <a:ext cx="2680661" cy="326718"/>
                  <a:chOff x="371475" y="165254"/>
                  <a:chExt cx="2680661" cy="326718"/>
                </a:xfrm>
                <a:grpFill/>
              </p:grpSpPr>
              <p:pic>
                <p:nvPicPr>
                  <p:cNvPr id="86" name="Graphic 85">
                    <a:extLst>
                      <a:ext uri="{FF2B5EF4-FFF2-40B4-BE49-F238E27FC236}">
                        <a16:creationId xmlns:a16="http://schemas.microsoft.com/office/drawing/2014/main" id="{DA767222-8151-3162-B75C-4D692581BC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1475" y="165254"/>
                    <a:ext cx="1387119" cy="326718"/>
                  </a:xfrm>
                  <a:prstGeom prst="rect">
                    <a:avLst/>
                  </a:prstGeom>
                </p:spPr>
              </p:pic>
              <p:pic>
                <p:nvPicPr>
                  <p:cNvPr id="87" name="Graphic 86">
                    <a:extLst>
                      <a:ext uri="{FF2B5EF4-FFF2-40B4-BE49-F238E27FC236}">
                        <a16:creationId xmlns:a16="http://schemas.microsoft.com/office/drawing/2014/main" id="{68F424BB-2CFC-30C5-C306-A30D1C89EA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65017" y="165254"/>
                    <a:ext cx="1387119" cy="32671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25A982A2-082F-AFA6-C30F-3CC6D38E3F59}"/>
                    </a:ext>
                  </a:extLst>
                </p:cNvPr>
                <p:cNvGrpSpPr/>
                <p:nvPr/>
              </p:nvGrpSpPr>
              <p:grpSpPr>
                <a:xfrm>
                  <a:off x="2958558" y="165254"/>
                  <a:ext cx="2680661" cy="326718"/>
                  <a:chOff x="371475" y="165254"/>
                  <a:chExt cx="2680661" cy="326718"/>
                </a:xfrm>
                <a:grpFill/>
              </p:grpSpPr>
              <p:pic>
                <p:nvPicPr>
                  <p:cNvPr id="84" name="Graphic 83">
                    <a:extLst>
                      <a:ext uri="{FF2B5EF4-FFF2-40B4-BE49-F238E27FC236}">
                        <a16:creationId xmlns:a16="http://schemas.microsoft.com/office/drawing/2014/main" id="{344E5E52-99D3-9A35-47B4-8A6A287404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1475" y="165254"/>
                    <a:ext cx="1387119" cy="326718"/>
                  </a:xfrm>
                  <a:prstGeom prst="rect">
                    <a:avLst/>
                  </a:prstGeom>
                </p:spPr>
              </p:pic>
              <p:pic>
                <p:nvPicPr>
                  <p:cNvPr id="85" name="Graphic 84">
                    <a:extLst>
                      <a:ext uri="{FF2B5EF4-FFF2-40B4-BE49-F238E27FC236}">
                        <a16:creationId xmlns:a16="http://schemas.microsoft.com/office/drawing/2014/main" id="{A8507EC0-C9DC-FDB9-BD39-122590E007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65017" y="165254"/>
                    <a:ext cx="1387119" cy="32671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298CF70-3632-CC44-6FA2-E09352FF2D6E}"/>
                </a:ext>
              </a:extLst>
            </p:cNvPr>
            <p:cNvGrpSpPr/>
            <p:nvPr/>
          </p:nvGrpSpPr>
          <p:grpSpPr>
            <a:xfrm rot="10800000">
              <a:off x="371475" y="6312421"/>
              <a:ext cx="11472864" cy="358211"/>
              <a:chOff x="371475" y="165254"/>
              <a:chExt cx="10464212" cy="326718"/>
            </a:xfrm>
            <a:grpFill/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63BB35BA-E729-234D-465E-0E1E7E4C05A1}"/>
                  </a:ext>
                </a:extLst>
              </p:cNvPr>
              <p:cNvGrpSpPr/>
              <p:nvPr/>
            </p:nvGrpSpPr>
            <p:grpSpPr>
              <a:xfrm>
                <a:off x="371475" y="165254"/>
                <a:ext cx="5267744" cy="326718"/>
                <a:chOff x="371475" y="165254"/>
                <a:chExt cx="5267744" cy="326718"/>
              </a:xfrm>
              <a:grpFill/>
            </p:grpSpPr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25899612-CB4E-178B-495B-2F47C713E04A}"/>
                    </a:ext>
                  </a:extLst>
                </p:cNvPr>
                <p:cNvGrpSpPr/>
                <p:nvPr/>
              </p:nvGrpSpPr>
              <p:grpSpPr>
                <a:xfrm>
                  <a:off x="371475" y="165254"/>
                  <a:ext cx="2680661" cy="326718"/>
                  <a:chOff x="371475" y="165254"/>
                  <a:chExt cx="2680661" cy="326718"/>
                </a:xfrm>
                <a:grpFill/>
              </p:grpSpPr>
              <p:pic>
                <p:nvPicPr>
                  <p:cNvPr id="78" name="Graphic 77">
                    <a:extLst>
                      <a:ext uri="{FF2B5EF4-FFF2-40B4-BE49-F238E27FC236}">
                        <a16:creationId xmlns:a16="http://schemas.microsoft.com/office/drawing/2014/main" id="{398FD687-2AFC-01E6-3927-3D997FBCA5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1475" y="165254"/>
                    <a:ext cx="1387119" cy="326718"/>
                  </a:xfrm>
                  <a:prstGeom prst="rect">
                    <a:avLst/>
                  </a:prstGeom>
                </p:spPr>
              </p:pic>
              <p:pic>
                <p:nvPicPr>
                  <p:cNvPr id="79" name="Graphic 78">
                    <a:extLst>
                      <a:ext uri="{FF2B5EF4-FFF2-40B4-BE49-F238E27FC236}">
                        <a16:creationId xmlns:a16="http://schemas.microsoft.com/office/drawing/2014/main" id="{3DAE3FAD-3CA5-58F7-924F-140066A609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65017" y="165254"/>
                    <a:ext cx="1387119" cy="32671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86CF16F5-2E36-6E2B-B8B7-9FDC9F49222E}"/>
                    </a:ext>
                  </a:extLst>
                </p:cNvPr>
                <p:cNvGrpSpPr/>
                <p:nvPr/>
              </p:nvGrpSpPr>
              <p:grpSpPr>
                <a:xfrm>
                  <a:off x="2958558" y="165254"/>
                  <a:ext cx="2680661" cy="326718"/>
                  <a:chOff x="371475" y="165254"/>
                  <a:chExt cx="2680661" cy="326718"/>
                </a:xfrm>
                <a:grpFill/>
              </p:grpSpPr>
              <p:pic>
                <p:nvPicPr>
                  <p:cNvPr id="76" name="Graphic 75">
                    <a:extLst>
                      <a:ext uri="{FF2B5EF4-FFF2-40B4-BE49-F238E27FC236}">
                        <a16:creationId xmlns:a16="http://schemas.microsoft.com/office/drawing/2014/main" id="{993DB482-97C3-005B-1D60-CC0D83F249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1475" y="165254"/>
                    <a:ext cx="1387119" cy="326718"/>
                  </a:xfrm>
                  <a:prstGeom prst="rect">
                    <a:avLst/>
                  </a:prstGeom>
                </p:spPr>
              </p:pic>
              <p:pic>
                <p:nvPicPr>
                  <p:cNvPr id="77" name="Graphic 76">
                    <a:extLst>
                      <a:ext uri="{FF2B5EF4-FFF2-40B4-BE49-F238E27FC236}">
                        <a16:creationId xmlns:a16="http://schemas.microsoft.com/office/drawing/2014/main" id="{C1F210CE-FF1F-69FE-5766-88B6D2C635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65017" y="165254"/>
                    <a:ext cx="1387119" cy="32671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EF2C3010-ED78-661E-5340-C808E8FC4F9D}"/>
                  </a:ext>
                </a:extLst>
              </p:cNvPr>
              <p:cNvGrpSpPr/>
              <p:nvPr/>
            </p:nvGrpSpPr>
            <p:grpSpPr>
              <a:xfrm>
                <a:off x="5567943" y="165254"/>
                <a:ext cx="5267744" cy="326718"/>
                <a:chOff x="371475" y="165254"/>
                <a:chExt cx="5267744" cy="326718"/>
              </a:xfrm>
              <a:grpFill/>
            </p:grpSpPr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DBFB1BDD-773F-1CF3-04CE-FB1CD780DE37}"/>
                    </a:ext>
                  </a:extLst>
                </p:cNvPr>
                <p:cNvGrpSpPr/>
                <p:nvPr/>
              </p:nvGrpSpPr>
              <p:grpSpPr>
                <a:xfrm>
                  <a:off x="371475" y="165254"/>
                  <a:ext cx="2680661" cy="326718"/>
                  <a:chOff x="371475" y="165254"/>
                  <a:chExt cx="2680661" cy="326718"/>
                </a:xfrm>
                <a:grpFill/>
              </p:grpSpPr>
              <p:pic>
                <p:nvPicPr>
                  <p:cNvPr id="72" name="Graphic 71">
                    <a:extLst>
                      <a:ext uri="{FF2B5EF4-FFF2-40B4-BE49-F238E27FC236}">
                        <a16:creationId xmlns:a16="http://schemas.microsoft.com/office/drawing/2014/main" id="{B1438B6B-E75E-9DF5-188E-3E43103A9C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1475" y="165254"/>
                    <a:ext cx="1387119" cy="326718"/>
                  </a:xfrm>
                  <a:prstGeom prst="rect">
                    <a:avLst/>
                  </a:prstGeom>
                </p:spPr>
              </p:pic>
              <p:pic>
                <p:nvPicPr>
                  <p:cNvPr id="73" name="Graphic 72">
                    <a:extLst>
                      <a:ext uri="{FF2B5EF4-FFF2-40B4-BE49-F238E27FC236}">
                        <a16:creationId xmlns:a16="http://schemas.microsoft.com/office/drawing/2014/main" id="{0D972839-DB15-E306-D693-07D7DBB888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65017" y="165254"/>
                    <a:ext cx="1387119" cy="32671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37C1749A-51CB-CC47-7B64-440447ABADA6}"/>
                    </a:ext>
                  </a:extLst>
                </p:cNvPr>
                <p:cNvGrpSpPr/>
                <p:nvPr/>
              </p:nvGrpSpPr>
              <p:grpSpPr>
                <a:xfrm>
                  <a:off x="2958558" y="165254"/>
                  <a:ext cx="2680661" cy="326718"/>
                  <a:chOff x="371475" y="165254"/>
                  <a:chExt cx="2680661" cy="326718"/>
                </a:xfrm>
                <a:grpFill/>
              </p:grpSpPr>
              <p:pic>
                <p:nvPicPr>
                  <p:cNvPr id="64" name="Graphic 63">
                    <a:extLst>
                      <a:ext uri="{FF2B5EF4-FFF2-40B4-BE49-F238E27FC236}">
                        <a16:creationId xmlns:a16="http://schemas.microsoft.com/office/drawing/2014/main" id="{EB2702E0-D50C-BBA4-AA39-821D13B94C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1475" y="165254"/>
                    <a:ext cx="1387119" cy="326718"/>
                  </a:xfrm>
                  <a:prstGeom prst="rect">
                    <a:avLst/>
                  </a:prstGeom>
                </p:spPr>
              </p:pic>
              <p:pic>
                <p:nvPicPr>
                  <p:cNvPr id="66" name="Graphic 65">
                    <a:extLst>
                      <a:ext uri="{FF2B5EF4-FFF2-40B4-BE49-F238E27FC236}">
                        <a16:creationId xmlns:a16="http://schemas.microsoft.com/office/drawing/2014/main" id="{A7B69FBF-F963-FAF2-511D-FBE4BB880F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65017" y="165254"/>
                    <a:ext cx="1387119" cy="32671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5A30298-6336-708A-F788-07DEF05E922C}"/>
                </a:ext>
              </a:extLst>
            </p:cNvPr>
            <p:cNvGrpSpPr/>
            <p:nvPr/>
          </p:nvGrpSpPr>
          <p:grpSpPr>
            <a:xfrm rot="5400000">
              <a:off x="8626572" y="3267033"/>
              <a:ext cx="6527492" cy="323935"/>
              <a:chOff x="4252101" y="165254"/>
              <a:chExt cx="6583586" cy="326718"/>
            </a:xfrm>
            <a:grpFill/>
          </p:grpSpPr>
          <p:pic>
            <p:nvPicPr>
              <p:cNvPr id="52" name="Graphic 51">
                <a:extLst>
                  <a:ext uri="{FF2B5EF4-FFF2-40B4-BE49-F238E27FC236}">
                    <a16:creationId xmlns:a16="http://schemas.microsoft.com/office/drawing/2014/main" id="{07395A66-EB00-5503-23D3-AC85F505A7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52101" y="165254"/>
                <a:ext cx="1387119" cy="326718"/>
              </a:xfrm>
              <a:prstGeom prst="rect">
                <a:avLst/>
              </a:prstGeom>
            </p:spPr>
          </p:pic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868398C2-5B02-9A20-5273-484311B16CE7}"/>
                  </a:ext>
                </a:extLst>
              </p:cNvPr>
              <p:cNvGrpSpPr/>
              <p:nvPr/>
            </p:nvGrpSpPr>
            <p:grpSpPr>
              <a:xfrm>
                <a:off x="5567943" y="165254"/>
                <a:ext cx="5267744" cy="326718"/>
                <a:chOff x="371475" y="165254"/>
                <a:chExt cx="5267744" cy="326718"/>
              </a:xfrm>
              <a:grpFill/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782E7BBA-DC8B-87CD-B9D2-2E295E38398E}"/>
                    </a:ext>
                  </a:extLst>
                </p:cNvPr>
                <p:cNvGrpSpPr/>
                <p:nvPr/>
              </p:nvGrpSpPr>
              <p:grpSpPr>
                <a:xfrm>
                  <a:off x="371475" y="165254"/>
                  <a:ext cx="2680661" cy="326718"/>
                  <a:chOff x="371475" y="165254"/>
                  <a:chExt cx="2680661" cy="326718"/>
                </a:xfrm>
                <a:grpFill/>
              </p:grpSpPr>
              <p:pic>
                <p:nvPicPr>
                  <p:cNvPr id="58" name="Graphic 57">
                    <a:extLst>
                      <a:ext uri="{FF2B5EF4-FFF2-40B4-BE49-F238E27FC236}">
                        <a16:creationId xmlns:a16="http://schemas.microsoft.com/office/drawing/2014/main" id="{AE407B10-C748-DD21-26AC-0A5E68E7EE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1475" y="165254"/>
                    <a:ext cx="1387119" cy="326718"/>
                  </a:xfrm>
                  <a:prstGeom prst="rect">
                    <a:avLst/>
                  </a:prstGeom>
                </p:spPr>
              </p:pic>
              <p:pic>
                <p:nvPicPr>
                  <p:cNvPr id="59" name="Graphic 58">
                    <a:extLst>
                      <a:ext uri="{FF2B5EF4-FFF2-40B4-BE49-F238E27FC236}">
                        <a16:creationId xmlns:a16="http://schemas.microsoft.com/office/drawing/2014/main" id="{04B88DE1-769B-DEA7-0B0D-60F2BB639F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65017" y="165254"/>
                    <a:ext cx="1387119" cy="32671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92AB4CD7-FCC6-3D9D-A24C-1D0D9912CBF4}"/>
                    </a:ext>
                  </a:extLst>
                </p:cNvPr>
                <p:cNvGrpSpPr/>
                <p:nvPr/>
              </p:nvGrpSpPr>
              <p:grpSpPr>
                <a:xfrm>
                  <a:off x="2958558" y="165254"/>
                  <a:ext cx="2680661" cy="326718"/>
                  <a:chOff x="371475" y="165254"/>
                  <a:chExt cx="2680661" cy="326718"/>
                </a:xfrm>
                <a:grpFill/>
              </p:grpSpPr>
              <p:pic>
                <p:nvPicPr>
                  <p:cNvPr id="56" name="Graphic 55">
                    <a:extLst>
                      <a:ext uri="{FF2B5EF4-FFF2-40B4-BE49-F238E27FC236}">
                        <a16:creationId xmlns:a16="http://schemas.microsoft.com/office/drawing/2014/main" id="{49E9FADE-FE61-1764-4DE3-D44D39FB17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1475" y="165254"/>
                    <a:ext cx="1387119" cy="326718"/>
                  </a:xfrm>
                  <a:prstGeom prst="rect">
                    <a:avLst/>
                  </a:prstGeom>
                </p:spPr>
              </p:pic>
              <p:pic>
                <p:nvPicPr>
                  <p:cNvPr id="57" name="Graphic 56">
                    <a:extLst>
                      <a:ext uri="{FF2B5EF4-FFF2-40B4-BE49-F238E27FC236}">
                        <a16:creationId xmlns:a16="http://schemas.microsoft.com/office/drawing/2014/main" id="{826F91EB-A7E5-330F-CC5C-A5503A87FA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65017" y="165254"/>
                    <a:ext cx="1387119" cy="32671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F01FB0C-01D7-CBA7-ADBF-1CBA2A46F6ED}"/>
                </a:ext>
              </a:extLst>
            </p:cNvPr>
            <p:cNvGrpSpPr/>
            <p:nvPr/>
          </p:nvGrpSpPr>
          <p:grpSpPr>
            <a:xfrm rot="16200000">
              <a:off x="-2922015" y="3267035"/>
              <a:ext cx="6527492" cy="323935"/>
              <a:chOff x="4252101" y="165254"/>
              <a:chExt cx="6583586" cy="326718"/>
            </a:xfrm>
            <a:grpFill/>
          </p:grpSpPr>
          <p:pic>
            <p:nvPicPr>
              <p:cNvPr id="29" name="Graphic 28">
                <a:extLst>
                  <a:ext uri="{FF2B5EF4-FFF2-40B4-BE49-F238E27FC236}">
                    <a16:creationId xmlns:a16="http://schemas.microsoft.com/office/drawing/2014/main" id="{61C07DD6-983B-2CE6-9E9A-8FC61B6994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52101" y="165254"/>
                <a:ext cx="1387119" cy="326718"/>
              </a:xfrm>
              <a:prstGeom prst="rect">
                <a:avLst/>
              </a:prstGeom>
            </p:spPr>
          </p:pic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64456C17-9F6C-1BE3-A78D-9EAFC8AD388D}"/>
                  </a:ext>
                </a:extLst>
              </p:cNvPr>
              <p:cNvGrpSpPr/>
              <p:nvPr/>
            </p:nvGrpSpPr>
            <p:grpSpPr>
              <a:xfrm>
                <a:off x="5567943" y="165254"/>
                <a:ext cx="5267744" cy="326718"/>
                <a:chOff x="371475" y="165254"/>
                <a:chExt cx="5267744" cy="326718"/>
              </a:xfrm>
              <a:grpFill/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D3F26E97-3B4C-D8AD-57CE-F59522746FFE}"/>
                    </a:ext>
                  </a:extLst>
                </p:cNvPr>
                <p:cNvGrpSpPr/>
                <p:nvPr/>
              </p:nvGrpSpPr>
              <p:grpSpPr>
                <a:xfrm>
                  <a:off x="371475" y="165254"/>
                  <a:ext cx="2680661" cy="326718"/>
                  <a:chOff x="371475" y="165254"/>
                  <a:chExt cx="2680661" cy="326718"/>
                </a:xfrm>
                <a:grpFill/>
              </p:grpSpPr>
              <p:pic>
                <p:nvPicPr>
                  <p:cNvPr id="49" name="Graphic 48">
                    <a:extLst>
                      <a:ext uri="{FF2B5EF4-FFF2-40B4-BE49-F238E27FC236}">
                        <a16:creationId xmlns:a16="http://schemas.microsoft.com/office/drawing/2014/main" id="{64EE0608-07DD-F576-95FC-FD993EB522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1475" y="165254"/>
                    <a:ext cx="1387119" cy="326718"/>
                  </a:xfrm>
                  <a:prstGeom prst="rect">
                    <a:avLst/>
                  </a:prstGeom>
                </p:spPr>
              </p:pic>
              <p:pic>
                <p:nvPicPr>
                  <p:cNvPr id="50" name="Graphic 49">
                    <a:extLst>
                      <a:ext uri="{FF2B5EF4-FFF2-40B4-BE49-F238E27FC236}">
                        <a16:creationId xmlns:a16="http://schemas.microsoft.com/office/drawing/2014/main" id="{AA735147-A236-8A29-65F5-7D4ED2BB55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65017" y="165254"/>
                    <a:ext cx="1387119" cy="32671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5C93B2AE-A3C7-418D-DCD6-CCF578615C62}"/>
                    </a:ext>
                  </a:extLst>
                </p:cNvPr>
                <p:cNvGrpSpPr/>
                <p:nvPr/>
              </p:nvGrpSpPr>
              <p:grpSpPr>
                <a:xfrm>
                  <a:off x="2958558" y="165254"/>
                  <a:ext cx="2680661" cy="326718"/>
                  <a:chOff x="371475" y="165254"/>
                  <a:chExt cx="2680661" cy="326718"/>
                </a:xfrm>
                <a:grpFill/>
              </p:grpSpPr>
              <p:pic>
                <p:nvPicPr>
                  <p:cNvPr id="33" name="Graphic 32">
                    <a:extLst>
                      <a:ext uri="{FF2B5EF4-FFF2-40B4-BE49-F238E27FC236}">
                        <a16:creationId xmlns:a16="http://schemas.microsoft.com/office/drawing/2014/main" id="{F28FF80E-57ED-B77C-5C62-B1FADEAEDE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1475" y="165254"/>
                    <a:ext cx="1387119" cy="326718"/>
                  </a:xfrm>
                  <a:prstGeom prst="rect">
                    <a:avLst/>
                  </a:prstGeom>
                </p:spPr>
              </p:pic>
              <p:pic>
                <p:nvPicPr>
                  <p:cNvPr id="48" name="Graphic 47">
                    <a:extLst>
                      <a:ext uri="{FF2B5EF4-FFF2-40B4-BE49-F238E27FC236}">
                        <a16:creationId xmlns:a16="http://schemas.microsoft.com/office/drawing/2014/main" id="{E2C0F1A2-3FBE-3026-191A-323F959CEC5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65017" y="165254"/>
                    <a:ext cx="1387119" cy="326718"/>
                  </a:xfrm>
                  <a:prstGeom prst="rect">
                    <a:avLst/>
                  </a:prstGeom>
                </p:spPr>
              </p:pic>
            </p:grpSp>
          </p:grpSp>
        </p:grpSp>
      </p:grpSp>
      <p:pic>
        <p:nvPicPr>
          <p:cNvPr id="94" name="Picture 93">
            <a:extLst>
              <a:ext uri="{FF2B5EF4-FFF2-40B4-BE49-F238E27FC236}">
                <a16:creationId xmlns:a16="http://schemas.microsoft.com/office/drawing/2014/main" id="{265C124A-E7E2-8744-8604-AA0BD27B7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81" y="305331"/>
            <a:ext cx="11400150" cy="618211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6F8A047C-2082-FCD6-F691-3CF2A32E6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55134" y="1771688"/>
            <a:ext cx="9299952" cy="2253137"/>
          </a:xfrm>
          <a:prstGeom prst="rect">
            <a:avLst/>
          </a:prstGeom>
        </p:spPr>
      </p:pic>
      <p:grpSp>
        <p:nvGrpSpPr>
          <p:cNvPr id="97" name="Group 96">
            <a:extLst>
              <a:ext uri="{FF2B5EF4-FFF2-40B4-BE49-F238E27FC236}">
                <a16:creationId xmlns:a16="http://schemas.microsoft.com/office/drawing/2014/main" id="{8D8692CC-1DFF-9799-9711-C34585380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7003" y="504576"/>
            <a:ext cx="10748844" cy="5848090"/>
            <a:chOff x="1721908" y="504576"/>
            <a:chExt cx="8714444" cy="5848090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3E2B8BFF-777D-E174-59C5-9C36B86C3FAF}"/>
                </a:ext>
              </a:extLst>
            </p:cNvPr>
            <p:cNvCxnSpPr/>
            <p:nvPr/>
          </p:nvCxnSpPr>
          <p:spPr>
            <a:xfrm>
              <a:off x="1721908" y="504576"/>
              <a:ext cx="0" cy="584809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F86AA6E-172D-FEBF-B8DF-6FF666746929}"/>
                </a:ext>
              </a:extLst>
            </p:cNvPr>
            <p:cNvCxnSpPr/>
            <p:nvPr/>
          </p:nvCxnSpPr>
          <p:spPr>
            <a:xfrm>
              <a:off x="10436352" y="504576"/>
              <a:ext cx="0" cy="584809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24326B4-FA66-F6FA-9993-748CB668D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0257" y="524606"/>
            <a:ext cx="9949669" cy="5773807"/>
            <a:chOff x="1120257" y="524606"/>
            <a:chExt cx="9949669" cy="5773807"/>
          </a:xfrm>
          <a:solidFill>
            <a:schemeClr val="accent2"/>
          </a:solidFill>
        </p:grpSpPr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DA79F10B-6DDE-E086-EBBE-231FB62DC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365076" y="524606"/>
              <a:ext cx="704850" cy="704850"/>
            </a:xfrm>
            <a:prstGeom prst="rect">
              <a:avLst/>
            </a:prstGeom>
          </p:spPr>
        </p:pic>
        <p:pic>
          <p:nvPicPr>
            <p:cNvPr id="102" name="Graphic 101">
              <a:extLst>
                <a:ext uri="{FF2B5EF4-FFF2-40B4-BE49-F238E27FC236}">
                  <a16:creationId xmlns:a16="http://schemas.microsoft.com/office/drawing/2014/main" id="{73ED4941-3F30-FC9E-7FCF-216CA59E7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20257" y="524606"/>
              <a:ext cx="704850" cy="704850"/>
            </a:xfrm>
            <a:prstGeom prst="rect">
              <a:avLst/>
            </a:prstGeom>
          </p:spPr>
        </p:pic>
        <p:pic>
          <p:nvPicPr>
            <p:cNvPr id="103" name="Graphic 102">
              <a:extLst>
                <a:ext uri="{FF2B5EF4-FFF2-40B4-BE49-F238E27FC236}">
                  <a16:creationId xmlns:a16="http://schemas.microsoft.com/office/drawing/2014/main" id="{0367FA84-7A42-5757-695C-F5780E198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365076" y="5593563"/>
              <a:ext cx="704850" cy="704850"/>
            </a:xfrm>
            <a:prstGeom prst="rect">
              <a:avLst/>
            </a:prstGeom>
          </p:spPr>
        </p:pic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id="{BB12424D-FDF8-32A9-ED91-1E358D9B7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20257" y="5593563"/>
              <a:ext cx="704850" cy="70485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6F95516-034A-09E1-B179-3BFC790751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965" y="4822453"/>
            <a:ext cx="10572070" cy="969406"/>
          </a:xfrm>
        </p:spPr>
        <p:txBody>
          <a:bodyPr bIns="45720" anchor="b">
            <a:normAutofit/>
          </a:bodyPr>
          <a:lstStyle>
            <a:lvl1pPr algn="ctr">
              <a:lnSpc>
                <a:spcPct val="100000"/>
              </a:lnSpc>
              <a:defRPr sz="4800" cap="all" spc="-3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FC1455E5-F4B4-A92F-204A-ECC76F3B8E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63383" y="5837309"/>
            <a:ext cx="8465234" cy="661566"/>
          </a:xfrm>
        </p:spPr>
        <p:txBody>
          <a:bodyPr tIns="0" anchor="t">
            <a:norm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8" name="Picture Placeholder 117">
            <a:extLst>
              <a:ext uri="{FF2B5EF4-FFF2-40B4-BE49-F238E27FC236}">
                <a16:creationId xmlns:a16="http://schemas.microsoft.com/office/drawing/2014/main" id="{9A1AEE7F-AFE3-C823-D2F6-036979E1FBFE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22435" y="859466"/>
            <a:ext cx="5630661" cy="3919600"/>
          </a:xfrm>
          <a:custGeom>
            <a:avLst/>
            <a:gdLst>
              <a:gd name="connsiteX0" fmla="*/ 971597 w 5630661"/>
              <a:gd name="connsiteY0" fmla="*/ 0 h 3919600"/>
              <a:gd name="connsiteX1" fmla="*/ 1893124 w 5630661"/>
              <a:gd name="connsiteY1" fmla="*/ 664469 h 3919600"/>
              <a:gd name="connsiteX2" fmla="*/ 2814652 w 5630661"/>
              <a:gd name="connsiteY2" fmla="*/ 0 h 3919600"/>
              <a:gd name="connsiteX3" fmla="*/ 3736894 w 5630661"/>
              <a:gd name="connsiteY3" fmla="*/ 666468 h 3919600"/>
              <a:gd name="connsiteX4" fmla="*/ 4659065 w 5630661"/>
              <a:gd name="connsiteY4" fmla="*/ 0 h 3919600"/>
              <a:gd name="connsiteX5" fmla="*/ 5630661 w 5630661"/>
              <a:gd name="connsiteY5" fmla="*/ 971597 h 3919600"/>
              <a:gd name="connsiteX6" fmla="*/ 5630661 w 5630661"/>
              <a:gd name="connsiteY6" fmla="*/ 2948003 h 3919600"/>
              <a:gd name="connsiteX7" fmla="*/ 4659065 w 5630661"/>
              <a:gd name="connsiteY7" fmla="*/ 3919600 h 3919600"/>
              <a:gd name="connsiteX8" fmla="*/ 3736823 w 5630661"/>
              <a:gd name="connsiteY8" fmla="*/ 3253061 h 3919600"/>
              <a:gd name="connsiteX9" fmla="*/ 2814581 w 5630661"/>
              <a:gd name="connsiteY9" fmla="*/ 3919600 h 3919600"/>
              <a:gd name="connsiteX10" fmla="*/ 1893053 w 5630661"/>
              <a:gd name="connsiteY10" fmla="*/ 3255132 h 3919600"/>
              <a:gd name="connsiteX11" fmla="*/ 971525 w 5630661"/>
              <a:gd name="connsiteY11" fmla="*/ 3919600 h 3919600"/>
              <a:gd name="connsiteX12" fmla="*/ 0 w 5630661"/>
              <a:gd name="connsiteY12" fmla="*/ 2948003 h 3919600"/>
              <a:gd name="connsiteX13" fmla="*/ 0 w 5630661"/>
              <a:gd name="connsiteY13" fmla="*/ 971597 h 3919600"/>
              <a:gd name="connsiteX14" fmla="*/ 971597 w 5630661"/>
              <a:gd name="connsiteY14" fmla="*/ 0 h 391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630661" h="3919600">
                <a:moveTo>
                  <a:pt x="971597" y="0"/>
                </a:moveTo>
                <a:cubicBezTo>
                  <a:pt x="1390505" y="0"/>
                  <a:pt x="1761273" y="270344"/>
                  <a:pt x="1893124" y="664469"/>
                </a:cubicBezTo>
                <a:cubicBezTo>
                  <a:pt x="2024975" y="270344"/>
                  <a:pt x="2395672" y="0"/>
                  <a:pt x="2814652" y="0"/>
                </a:cubicBezTo>
                <a:cubicBezTo>
                  <a:pt x="3233632" y="0"/>
                  <a:pt x="3605615" y="271130"/>
                  <a:pt x="3736894" y="666468"/>
                </a:cubicBezTo>
                <a:cubicBezTo>
                  <a:pt x="3868102" y="271130"/>
                  <a:pt x="4239085" y="0"/>
                  <a:pt x="4659065" y="0"/>
                </a:cubicBezTo>
                <a:cubicBezTo>
                  <a:pt x="5194825" y="0"/>
                  <a:pt x="5630661" y="435837"/>
                  <a:pt x="5630661" y="971597"/>
                </a:cubicBezTo>
                <a:lnTo>
                  <a:pt x="5630661" y="2948003"/>
                </a:lnTo>
                <a:cubicBezTo>
                  <a:pt x="5630661" y="3483764"/>
                  <a:pt x="5194825" y="3919600"/>
                  <a:pt x="4659065" y="3919600"/>
                </a:cubicBezTo>
                <a:cubicBezTo>
                  <a:pt x="4239013" y="3919600"/>
                  <a:pt x="3868102" y="3648470"/>
                  <a:pt x="3736823" y="3253061"/>
                </a:cubicBezTo>
                <a:cubicBezTo>
                  <a:pt x="3605615" y="3648399"/>
                  <a:pt x="3234632" y="3919600"/>
                  <a:pt x="2814581" y="3919600"/>
                </a:cubicBezTo>
                <a:cubicBezTo>
                  <a:pt x="2394529" y="3919600"/>
                  <a:pt x="2024904" y="3649256"/>
                  <a:pt x="1893053" y="3255132"/>
                </a:cubicBezTo>
                <a:cubicBezTo>
                  <a:pt x="1761202" y="3649256"/>
                  <a:pt x="1390434" y="3919600"/>
                  <a:pt x="971525" y="3919600"/>
                </a:cubicBezTo>
                <a:cubicBezTo>
                  <a:pt x="435836" y="3919600"/>
                  <a:pt x="0" y="3483764"/>
                  <a:pt x="0" y="2948003"/>
                </a:cubicBezTo>
                <a:lnTo>
                  <a:pt x="0" y="971597"/>
                </a:lnTo>
                <a:cubicBezTo>
                  <a:pt x="0" y="435837"/>
                  <a:pt x="435836" y="0"/>
                  <a:pt x="971597" y="0"/>
                </a:cubicBezTo>
                <a:close/>
              </a:path>
            </a:pathLst>
          </a:custGeom>
          <a:solidFill>
            <a:schemeClr val="accent3"/>
          </a:solidFill>
          <a:ln w="64770">
            <a:solidFill>
              <a:schemeClr val="accent3"/>
            </a:solidFill>
          </a:ln>
        </p:spPr>
        <p:txBody>
          <a:bodyPr wrap="square" tIns="100584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507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Image Left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76F84C4-ACC0-0A67-CC72-DFF397FA0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2" y="-11915"/>
            <a:ext cx="6364481" cy="6869915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2601EB6-7E26-7F04-6B25-4C9A2808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12492" y="476396"/>
            <a:ext cx="5562483" cy="5905208"/>
            <a:chOff x="2198603" y="404615"/>
            <a:chExt cx="7819730" cy="602709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9D04A71-CCBA-503F-90AC-2668D53C9F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98603" y="404615"/>
              <a:ext cx="7819730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0D18F8B-4C02-A0B7-C1D7-6BDB163ED5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98603" y="6431706"/>
              <a:ext cx="7819730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51996F4-405A-3301-3382-99AE2B23C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21442188">
            <a:off x="4007865" y="1058148"/>
            <a:ext cx="1041077" cy="3425263"/>
            <a:chOff x="4007865" y="1058148"/>
            <a:chExt cx="1041077" cy="3425263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E5211DD-BDBF-A910-9631-AE3B5ADEC4DD}"/>
                </a:ext>
              </a:extLst>
            </p:cNvPr>
            <p:cNvGrpSpPr/>
            <p:nvPr/>
          </p:nvGrpSpPr>
          <p:grpSpPr>
            <a:xfrm rot="250695">
              <a:off x="4520116" y="1058148"/>
              <a:ext cx="528826" cy="874679"/>
              <a:chOff x="4520116" y="1058148"/>
              <a:chExt cx="528826" cy="874679"/>
            </a:xfrm>
          </p:grpSpPr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A37B25AC-A5A2-9231-9A87-AF67E1D634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2700000">
                <a:off x="4705646" y="1123538"/>
                <a:ext cx="408685" cy="277906"/>
              </a:xfrm>
              <a:prstGeom prst="rect">
                <a:avLst/>
              </a:prstGeom>
            </p:spPr>
          </p:pic>
          <p:pic>
            <p:nvPicPr>
              <p:cNvPr id="37" name="Graphic 36">
                <a:extLst>
                  <a:ext uri="{FF2B5EF4-FFF2-40B4-BE49-F238E27FC236}">
                    <a16:creationId xmlns:a16="http://schemas.microsoft.com/office/drawing/2014/main" id="{F78AC259-87F5-D0E6-859E-F53D875B3D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2700000">
                <a:off x="4206008" y="1469517"/>
                <a:ext cx="777418" cy="149201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84C264F-8867-D7FB-BC9A-B29E1F59CDF3}"/>
                </a:ext>
              </a:extLst>
            </p:cNvPr>
            <p:cNvGrpSpPr/>
            <p:nvPr/>
          </p:nvGrpSpPr>
          <p:grpSpPr>
            <a:xfrm rot="21414000">
              <a:off x="4007865" y="3977589"/>
              <a:ext cx="879811" cy="505822"/>
              <a:chOff x="4007865" y="3977589"/>
              <a:chExt cx="879811" cy="505822"/>
            </a:xfrm>
          </p:grpSpPr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F8E6DCAF-477E-352A-F166-A91101DF34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8100000">
                <a:off x="4469359" y="4198956"/>
                <a:ext cx="418317" cy="284455"/>
              </a:xfrm>
              <a:prstGeom prst="rect">
                <a:avLst/>
              </a:prstGeom>
            </p:spPr>
          </p:pic>
          <p:pic>
            <p:nvPicPr>
              <p:cNvPr id="35" name="Graphic 34">
                <a:extLst>
                  <a:ext uri="{FF2B5EF4-FFF2-40B4-BE49-F238E27FC236}">
                    <a16:creationId xmlns:a16="http://schemas.microsoft.com/office/drawing/2014/main" id="{A6E2C941-DC68-7583-100D-6F41A4A03D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8438795">
                <a:off x="4007865" y="3977589"/>
                <a:ext cx="795740" cy="152718"/>
              </a:xfrm>
              <a:prstGeom prst="rect">
                <a:avLst/>
              </a:prstGeom>
            </p:spPr>
          </p:pic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87F9171-5A9C-8716-43BA-0BA342071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57812" flipH="1">
            <a:off x="1143643" y="1058147"/>
            <a:ext cx="1041077" cy="3425263"/>
            <a:chOff x="4007865" y="1058148"/>
            <a:chExt cx="1041077" cy="3425263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DCBBC1B-639A-C811-0177-AEEF07E42919}"/>
                </a:ext>
              </a:extLst>
            </p:cNvPr>
            <p:cNvGrpSpPr/>
            <p:nvPr/>
          </p:nvGrpSpPr>
          <p:grpSpPr>
            <a:xfrm rot="250695">
              <a:off x="4520116" y="1058148"/>
              <a:ext cx="528826" cy="874679"/>
              <a:chOff x="4520116" y="1058148"/>
              <a:chExt cx="528826" cy="874679"/>
            </a:xfrm>
          </p:grpSpPr>
          <p:pic>
            <p:nvPicPr>
              <p:cNvPr id="43" name="Graphic 42">
                <a:extLst>
                  <a:ext uri="{FF2B5EF4-FFF2-40B4-BE49-F238E27FC236}">
                    <a16:creationId xmlns:a16="http://schemas.microsoft.com/office/drawing/2014/main" id="{A134D3B8-8227-2707-034A-2CA0188869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2700000">
                <a:off x="4705646" y="1123538"/>
                <a:ext cx="408685" cy="277906"/>
              </a:xfrm>
              <a:prstGeom prst="rect">
                <a:avLst/>
              </a:prstGeom>
            </p:spPr>
          </p:pic>
          <p:pic>
            <p:nvPicPr>
              <p:cNvPr id="44" name="Graphic 43">
                <a:extLst>
                  <a:ext uri="{FF2B5EF4-FFF2-40B4-BE49-F238E27FC236}">
                    <a16:creationId xmlns:a16="http://schemas.microsoft.com/office/drawing/2014/main" id="{78101936-0BCA-574C-50A9-18C687C22D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2700000">
                <a:off x="4206008" y="1469517"/>
                <a:ext cx="777418" cy="149201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F4BD9BA-6E1C-BA4D-FDF7-B30857DB0B74}"/>
                </a:ext>
              </a:extLst>
            </p:cNvPr>
            <p:cNvGrpSpPr/>
            <p:nvPr/>
          </p:nvGrpSpPr>
          <p:grpSpPr>
            <a:xfrm rot="21414000">
              <a:off x="4007865" y="3977589"/>
              <a:ext cx="879811" cy="505822"/>
              <a:chOff x="4007865" y="3977589"/>
              <a:chExt cx="879811" cy="505822"/>
            </a:xfrm>
          </p:grpSpPr>
          <p:pic>
            <p:nvPicPr>
              <p:cNvPr id="41" name="Graphic 40">
                <a:extLst>
                  <a:ext uri="{FF2B5EF4-FFF2-40B4-BE49-F238E27FC236}">
                    <a16:creationId xmlns:a16="http://schemas.microsoft.com/office/drawing/2014/main" id="{40E36860-D3BD-E46C-0484-4D027862D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8100000">
                <a:off x="4469359" y="4198956"/>
                <a:ext cx="418317" cy="284455"/>
              </a:xfrm>
              <a:prstGeom prst="rect">
                <a:avLst/>
              </a:prstGeom>
            </p:spPr>
          </p:pic>
          <p:pic>
            <p:nvPicPr>
              <p:cNvPr id="42" name="Graphic 41">
                <a:extLst>
                  <a:ext uri="{FF2B5EF4-FFF2-40B4-BE49-F238E27FC236}">
                    <a16:creationId xmlns:a16="http://schemas.microsoft.com/office/drawing/2014/main" id="{070F309A-212E-2471-E294-88AFE92249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8438795">
                <a:off x="4007865" y="3977589"/>
                <a:ext cx="795740" cy="152718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6F95516-034A-09E1-B179-3BFC790751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285" y="4822453"/>
            <a:ext cx="5751815" cy="969406"/>
          </a:xfrm>
        </p:spPr>
        <p:txBody>
          <a:bodyPr bIns="45720" anchor="b">
            <a:normAutofit/>
          </a:bodyPr>
          <a:lstStyle>
            <a:lvl1pPr algn="ctr">
              <a:lnSpc>
                <a:spcPct val="100000"/>
              </a:lnSpc>
              <a:defRPr sz="4800" cap="all" spc="-3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FC1455E5-F4B4-A92F-204A-ECC76F3B8E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4143" y="5837309"/>
            <a:ext cx="5734717" cy="661566"/>
          </a:xfrm>
        </p:spPr>
        <p:txBody>
          <a:bodyPr tIns="0" anchor="t">
            <a:norm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5" name="Picture Placeholder 64">
            <a:extLst>
              <a:ext uri="{FF2B5EF4-FFF2-40B4-BE49-F238E27FC236}">
                <a16:creationId xmlns:a16="http://schemas.microsoft.com/office/drawing/2014/main" id="{0F03FDD5-89D2-38FE-D120-75727568EE5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3891" y="1195071"/>
            <a:ext cx="3063240" cy="3017520"/>
          </a:xfrm>
          <a:prstGeom prst="ellipse">
            <a:avLst/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4612019-A694-C59D-56B2-8CD64C3C7A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21286" y="-6350"/>
            <a:ext cx="6079067" cy="6870700"/>
          </a:xfrm>
          <a:custGeom>
            <a:avLst/>
            <a:gdLst>
              <a:gd name="connsiteX0" fmla="*/ 0 w 6079067"/>
              <a:gd name="connsiteY0" fmla="*/ 0 h 6870700"/>
              <a:gd name="connsiteX1" fmla="*/ 6079067 w 6079067"/>
              <a:gd name="connsiteY1" fmla="*/ 0 h 6870700"/>
              <a:gd name="connsiteX2" fmla="*/ 6079067 w 6079067"/>
              <a:gd name="connsiteY2" fmla="*/ 6870700 h 6870700"/>
              <a:gd name="connsiteX3" fmla="*/ 0 w 6079067"/>
              <a:gd name="connsiteY3" fmla="*/ 6870700 h 6870700"/>
              <a:gd name="connsiteX4" fmla="*/ 0 w 6079067"/>
              <a:gd name="connsiteY4" fmla="*/ 6862543 h 6870700"/>
              <a:gd name="connsiteX5" fmla="*/ 85404 w 6079067"/>
              <a:gd name="connsiteY5" fmla="*/ 6863401 h 6870700"/>
              <a:gd name="connsiteX6" fmla="*/ 179850 w 6079067"/>
              <a:gd name="connsiteY6" fmla="*/ 6864350 h 6870700"/>
              <a:gd name="connsiteX7" fmla="*/ 179850 w 6079067"/>
              <a:gd name="connsiteY7" fmla="*/ 6754319 h 6870700"/>
              <a:gd name="connsiteX8" fmla="*/ 179850 w 6079067"/>
              <a:gd name="connsiteY8" fmla="*/ 6548024 h 6870700"/>
              <a:gd name="connsiteX9" fmla="*/ 179850 w 6079067"/>
              <a:gd name="connsiteY9" fmla="*/ 6424257 h 6870700"/>
              <a:gd name="connsiteX10" fmla="*/ 179850 w 6079067"/>
              <a:gd name="connsiteY10" fmla="*/ 6206979 h 6870700"/>
              <a:gd name="connsiteX11" fmla="*/ 179850 w 6079067"/>
              <a:gd name="connsiteY11" fmla="*/ 6096949 h 6870700"/>
              <a:gd name="connsiteX12" fmla="*/ 179850 w 6079067"/>
              <a:gd name="connsiteY12" fmla="*/ 5876888 h 6870700"/>
              <a:gd name="connsiteX13" fmla="*/ 179850 w 6079067"/>
              <a:gd name="connsiteY13" fmla="*/ 5766858 h 6870700"/>
              <a:gd name="connsiteX14" fmla="*/ 179850 w 6079067"/>
              <a:gd name="connsiteY14" fmla="*/ 5546826 h 6870700"/>
              <a:gd name="connsiteX15" fmla="*/ 179850 w 6079067"/>
              <a:gd name="connsiteY15" fmla="*/ 5506837 h 6870700"/>
              <a:gd name="connsiteX16" fmla="*/ 179850 w 6079067"/>
              <a:gd name="connsiteY16" fmla="*/ 5431319 h 6870700"/>
              <a:gd name="connsiteX17" fmla="*/ 179850 w 6079067"/>
              <a:gd name="connsiteY17" fmla="*/ 5396806 h 6870700"/>
              <a:gd name="connsiteX18" fmla="*/ 179850 w 6079067"/>
              <a:gd name="connsiteY18" fmla="*/ 5190511 h 6870700"/>
              <a:gd name="connsiteX19" fmla="*/ 179850 w 6079067"/>
              <a:gd name="connsiteY19" fmla="*/ 5066744 h 6870700"/>
              <a:gd name="connsiteX20" fmla="*/ 179850 w 6079067"/>
              <a:gd name="connsiteY20" fmla="*/ 4849466 h 6870700"/>
              <a:gd name="connsiteX21" fmla="*/ 179850 w 6079067"/>
              <a:gd name="connsiteY21" fmla="*/ 4739436 h 6870700"/>
              <a:gd name="connsiteX22" fmla="*/ 179850 w 6079067"/>
              <a:gd name="connsiteY22" fmla="*/ 4519375 h 6870700"/>
              <a:gd name="connsiteX23" fmla="*/ 179850 w 6079067"/>
              <a:gd name="connsiteY23" fmla="*/ 4409345 h 6870700"/>
              <a:gd name="connsiteX24" fmla="*/ 179850 w 6079067"/>
              <a:gd name="connsiteY24" fmla="*/ 4189313 h 6870700"/>
              <a:gd name="connsiteX25" fmla="*/ 179850 w 6079067"/>
              <a:gd name="connsiteY25" fmla="*/ 4149325 h 6870700"/>
              <a:gd name="connsiteX26" fmla="*/ 179850 w 6079067"/>
              <a:gd name="connsiteY26" fmla="*/ 4073806 h 6870700"/>
              <a:gd name="connsiteX27" fmla="*/ 179850 w 6079067"/>
              <a:gd name="connsiteY27" fmla="*/ 4039294 h 6870700"/>
              <a:gd name="connsiteX28" fmla="*/ 179850 w 6079067"/>
              <a:gd name="connsiteY28" fmla="*/ 3832999 h 6870700"/>
              <a:gd name="connsiteX29" fmla="*/ 179850 w 6079067"/>
              <a:gd name="connsiteY29" fmla="*/ 3709232 h 6870700"/>
              <a:gd name="connsiteX30" fmla="*/ 179850 w 6079067"/>
              <a:gd name="connsiteY30" fmla="*/ 3491954 h 6870700"/>
              <a:gd name="connsiteX31" fmla="*/ 179850 w 6079067"/>
              <a:gd name="connsiteY31" fmla="*/ 3381924 h 6870700"/>
              <a:gd name="connsiteX32" fmla="*/ 179850 w 6079067"/>
              <a:gd name="connsiteY32" fmla="*/ 3161863 h 6870700"/>
              <a:gd name="connsiteX33" fmla="*/ 179850 w 6079067"/>
              <a:gd name="connsiteY33" fmla="*/ 3051833 h 6870700"/>
              <a:gd name="connsiteX34" fmla="*/ 179850 w 6079067"/>
              <a:gd name="connsiteY34" fmla="*/ 2831801 h 6870700"/>
              <a:gd name="connsiteX35" fmla="*/ 179850 w 6079067"/>
              <a:gd name="connsiteY35" fmla="*/ 2791813 h 6870700"/>
              <a:gd name="connsiteX36" fmla="*/ 179850 w 6079067"/>
              <a:gd name="connsiteY36" fmla="*/ 2716294 h 6870700"/>
              <a:gd name="connsiteX37" fmla="*/ 179850 w 6079067"/>
              <a:gd name="connsiteY37" fmla="*/ 2681782 h 6870700"/>
              <a:gd name="connsiteX38" fmla="*/ 179850 w 6079067"/>
              <a:gd name="connsiteY38" fmla="*/ 2475487 h 6870700"/>
              <a:gd name="connsiteX39" fmla="*/ 179850 w 6079067"/>
              <a:gd name="connsiteY39" fmla="*/ 2351720 h 6870700"/>
              <a:gd name="connsiteX40" fmla="*/ 179850 w 6079067"/>
              <a:gd name="connsiteY40" fmla="*/ 2134442 h 6870700"/>
              <a:gd name="connsiteX41" fmla="*/ 179850 w 6079067"/>
              <a:gd name="connsiteY41" fmla="*/ 2024412 h 6870700"/>
              <a:gd name="connsiteX42" fmla="*/ 179850 w 6079067"/>
              <a:gd name="connsiteY42" fmla="*/ 1804351 h 6870700"/>
              <a:gd name="connsiteX43" fmla="*/ 179850 w 6079067"/>
              <a:gd name="connsiteY43" fmla="*/ 1694321 h 6870700"/>
              <a:gd name="connsiteX44" fmla="*/ 179850 w 6079067"/>
              <a:gd name="connsiteY44" fmla="*/ 1474289 h 6870700"/>
              <a:gd name="connsiteX45" fmla="*/ 179850 w 6079067"/>
              <a:gd name="connsiteY45" fmla="*/ 1434301 h 6870700"/>
              <a:gd name="connsiteX46" fmla="*/ 179850 w 6079067"/>
              <a:gd name="connsiteY46" fmla="*/ 1358782 h 6870700"/>
              <a:gd name="connsiteX47" fmla="*/ 179850 w 6079067"/>
              <a:gd name="connsiteY47" fmla="*/ 1324270 h 6870700"/>
              <a:gd name="connsiteX48" fmla="*/ 179850 w 6079067"/>
              <a:gd name="connsiteY48" fmla="*/ 1117975 h 6870700"/>
              <a:gd name="connsiteX49" fmla="*/ 179850 w 6079067"/>
              <a:gd name="connsiteY49" fmla="*/ 994208 h 6870700"/>
              <a:gd name="connsiteX50" fmla="*/ 179850 w 6079067"/>
              <a:gd name="connsiteY50" fmla="*/ 776930 h 6870700"/>
              <a:gd name="connsiteX51" fmla="*/ 179850 w 6079067"/>
              <a:gd name="connsiteY51" fmla="*/ 666900 h 6870700"/>
              <a:gd name="connsiteX52" fmla="*/ 179850 w 6079067"/>
              <a:gd name="connsiteY52" fmla="*/ 446839 h 6870700"/>
              <a:gd name="connsiteX53" fmla="*/ 179850 w 6079067"/>
              <a:gd name="connsiteY53" fmla="*/ 336809 h 6870700"/>
              <a:gd name="connsiteX54" fmla="*/ 179850 w 6079067"/>
              <a:gd name="connsiteY54" fmla="*/ 116777 h 6870700"/>
              <a:gd name="connsiteX55" fmla="*/ 179850 w 6079067"/>
              <a:gd name="connsiteY55" fmla="*/ 1270 h 6870700"/>
              <a:gd name="connsiteX56" fmla="*/ 0 w 6079067"/>
              <a:gd name="connsiteY56" fmla="*/ 3068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079067" h="6870700">
                <a:moveTo>
                  <a:pt x="0" y="0"/>
                </a:moveTo>
                <a:lnTo>
                  <a:pt x="6079067" y="0"/>
                </a:lnTo>
                <a:lnTo>
                  <a:pt x="6079067" y="6870700"/>
                </a:lnTo>
                <a:lnTo>
                  <a:pt x="0" y="6870700"/>
                </a:lnTo>
                <a:lnTo>
                  <a:pt x="0" y="6862543"/>
                </a:lnTo>
                <a:lnTo>
                  <a:pt x="85404" y="6863401"/>
                </a:lnTo>
                <a:cubicBezTo>
                  <a:pt x="117363" y="6863876"/>
                  <a:pt x="149321" y="6864351"/>
                  <a:pt x="179850" y="6864350"/>
                </a:cubicBezTo>
                <a:lnTo>
                  <a:pt x="179850" y="6754319"/>
                </a:lnTo>
                <a:cubicBezTo>
                  <a:pt x="-40393" y="6754319"/>
                  <a:pt x="-40393" y="6548024"/>
                  <a:pt x="179850" y="6548024"/>
                </a:cubicBezTo>
                <a:lnTo>
                  <a:pt x="179850" y="6424257"/>
                </a:lnTo>
                <a:cubicBezTo>
                  <a:pt x="-40393" y="6424257"/>
                  <a:pt x="-40393" y="6206979"/>
                  <a:pt x="179850" y="6206979"/>
                </a:cubicBezTo>
                <a:lnTo>
                  <a:pt x="179850" y="6096949"/>
                </a:lnTo>
                <a:cubicBezTo>
                  <a:pt x="-40393" y="6096949"/>
                  <a:pt x="-40393" y="5876888"/>
                  <a:pt x="179850" y="5876888"/>
                </a:cubicBezTo>
                <a:lnTo>
                  <a:pt x="179850" y="5766858"/>
                </a:lnTo>
                <a:cubicBezTo>
                  <a:pt x="-40393" y="5766858"/>
                  <a:pt x="-40393" y="5546826"/>
                  <a:pt x="179850" y="5546826"/>
                </a:cubicBezTo>
                <a:lnTo>
                  <a:pt x="179850" y="5506837"/>
                </a:lnTo>
                <a:lnTo>
                  <a:pt x="179850" y="5431319"/>
                </a:lnTo>
                <a:lnTo>
                  <a:pt x="179850" y="5396806"/>
                </a:lnTo>
                <a:cubicBezTo>
                  <a:pt x="-40393" y="5396806"/>
                  <a:pt x="-40393" y="5190511"/>
                  <a:pt x="179850" y="5190511"/>
                </a:cubicBezTo>
                <a:lnTo>
                  <a:pt x="179850" y="5066744"/>
                </a:lnTo>
                <a:cubicBezTo>
                  <a:pt x="-40393" y="5066744"/>
                  <a:pt x="-40393" y="4849466"/>
                  <a:pt x="179850" y="4849466"/>
                </a:cubicBezTo>
                <a:lnTo>
                  <a:pt x="179850" y="4739436"/>
                </a:lnTo>
                <a:cubicBezTo>
                  <a:pt x="-40393" y="4739436"/>
                  <a:pt x="-40393" y="4519375"/>
                  <a:pt x="179850" y="4519375"/>
                </a:cubicBezTo>
                <a:lnTo>
                  <a:pt x="179850" y="4409345"/>
                </a:lnTo>
                <a:cubicBezTo>
                  <a:pt x="-40393" y="4409345"/>
                  <a:pt x="-40393" y="4189313"/>
                  <a:pt x="179850" y="4189313"/>
                </a:cubicBezTo>
                <a:lnTo>
                  <a:pt x="179850" y="4149325"/>
                </a:lnTo>
                <a:lnTo>
                  <a:pt x="179850" y="4073806"/>
                </a:lnTo>
                <a:lnTo>
                  <a:pt x="179850" y="4039294"/>
                </a:lnTo>
                <a:cubicBezTo>
                  <a:pt x="-40393" y="4039294"/>
                  <a:pt x="-40393" y="3832999"/>
                  <a:pt x="179850" y="3832999"/>
                </a:cubicBezTo>
                <a:lnTo>
                  <a:pt x="179850" y="3709232"/>
                </a:lnTo>
                <a:cubicBezTo>
                  <a:pt x="-40393" y="3709232"/>
                  <a:pt x="-40393" y="3491954"/>
                  <a:pt x="179850" y="3491954"/>
                </a:cubicBezTo>
                <a:lnTo>
                  <a:pt x="179850" y="3381924"/>
                </a:lnTo>
                <a:cubicBezTo>
                  <a:pt x="-40393" y="3381924"/>
                  <a:pt x="-40393" y="3161863"/>
                  <a:pt x="179850" y="3161863"/>
                </a:cubicBezTo>
                <a:lnTo>
                  <a:pt x="179850" y="3051833"/>
                </a:lnTo>
                <a:cubicBezTo>
                  <a:pt x="-40393" y="3051833"/>
                  <a:pt x="-40393" y="2831801"/>
                  <a:pt x="179850" y="2831801"/>
                </a:cubicBezTo>
                <a:lnTo>
                  <a:pt x="179850" y="2791813"/>
                </a:lnTo>
                <a:lnTo>
                  <a:pt x="179850" y="2716294"/>
                </a:lnTo>
                <a:lnTo>
                  <a:pt x="179850" y="2681782"/>
                </a:lnTo>
                <a:cubicBezTo>
                  <a:pt x="-40393" y="2681782"/>
                  <a:pt x="-40393" y="2475487"/>
                  <a:pt x="179850" y="2475487"/>
                </a:cubicBezTo>
                <a:lnTo>
                  <a:pt x="179850" y="2351720"/>
                </a:lnTo>
                <a:cubicBezTo>
                  <a:pt x="-40393" y="2351720"/>
                  <a:pt x="-40393" y="2134442"/>
                  <a:pt x="179850" y="2134442"/>
                </a:cubicBezTo>
                <a:lnTo>
                  <a:pt x="179850" y="2024412"/>
                </a:lnTo>
                <a:cubicBezTo>
                  <a:pt x="-40393" y="2024412"/>
                  <a:pt x="-40393" y="1804351"/>
                  <a:pt x="179850" y="1804351"/>
                </a:cubicBezTo>
                <a:lnTo>
                  <a:pt x="179850" y="1694321"/>
                </a:lnTo>
                <a:cubicBezTo>
                  <a:pt x="-40393" y="1694321"/>
                  <a:pt x="-40393" y="1474289"/>
                  <a:pt x="179850" y="1474289"/>
                </a:cubicBezTo>
                <a:lnTo>
                  <a:pt x="179850" y="1434301"/>
                </a:lnTo>
                <a:lnTo>
                  <a:pt x="179850" y="1358782"/>
                </a:lnTo>
                <a:lnTo>
                  <a:pt x="179850" y="1324270"/>
                </a:lnTo>
                <a:cubicBezTo>
                  <a:pt x="-40393" y="1324270"/>
                  <a:pt x="-40393" y="1117975"/>
                  <a:pt x="179850" y="1117975"/>
                </a:cubicBezTo>
                <a:lnTo>
                  <a:pt x="179850" y="994208"/>
                </a:lnTo>
                <a:cubicBezTo>
                  <a:pt x="-40393" y="994208"/>
                  <a:pt x="-40393" y="776930"/>
                  <a:pt x="179850" y="776930"/>
                </a:cubicBezTo>
                <a:lnTo>
                  <a:pt x="179850" y="666900"/>
                </a:lnTo>
                <a:cubicBezTo>
                  <a:pt x="-40393" y="666900"/>
                  <a:pt x="-40393" y="446839"/>
                  <a:pt x="179850" y="446839"/>
                </a:cubicBezTo>
                <a:lnTo>
                  <a:pt x="179850" y="336809"/>
                </a:lnTo>
                <a:cubicBezTo>
                  <a:pt x="-40393" y="336809"/>
                  <a:pt x="-40393" y="116777"/>
                  <a:pt x="179850" y="116777"/>
                </a:cubicBezTo>
                <a:lnTo>
                  <a:pt x="179850" y="1270"/>
                </a:lnTo>
                <a:lnTo>
                  <a:pt x="0" y="306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892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Image Central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014035E-1A17-2DE1-B458-995FD38C3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0838" y="183996"/>
            <a:ext cx="11714421" cy="6490008"/>
            <a:chOff x="179763" y="165253"/>
            <a:chExt cx="11872522" cy="6527496"/>
          </a:xfrm>
          <a:solidFill>
            <a:schemeClr val="accent4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4EF6ED3-BEF3-F7E2-408B-B85A5707FD19}"/>
                </a:ext>
              </a:extLst>
            </p:cNvPr>
            <p:cNvGrpSpPr/>
            <p:nvPr/>
          </p:nvGrpSpPr>
          <p:grpSpPr>
            <a:xfrm>
              <a:off x="371475" y="165253"/>
              <a:ext cx="11472864" cy="358211"/>
              <a:chOff x="371475" y="165254"/>
              <a:chExt cx="10464212" cy="326718"/>
            </a:xfrm>
            <a:grpFill/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F718CB7E-2CF0-30DD-978A-7CADBF6B2E52}"/>
                  </a:ext>
                </a:extLst>
              </p:cNvPr>
              <p:cNvGrpSpPr/>
              <p:nvPr/>
            </p:nvGrpSpPr>
            <p:grpSpPr>
              <a:xfrm>
                <a:off x="371475" y="165254"/>
                <a:ext cx="5267744" cy="326718"/>
                <a:chOff x="371475" y="165254"/>
                <a:chExt cx="5267744" cy="326718"/>
              </a:xfrm>
              <a:grpFill/>
            </p:grpSpPr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08E0A8CA-007A-C565-3EA3-F70ED8AE4F49}"/>
                    </a:ext>
                  </a:extLst>
                </p:cNvPr>
                <p:cNvGrpSpPr/>
                <p:nvPr/>
              </p:nvGrpSpPr>
              <p:grpSpPr>
                <a:xfrm>
                  <a:off x="371475" y="165254"/>
                  <a:ext cx="2680661" cy="326718"/>
                  <a:chOff x="371475" y="165254"/>
                  <a:chExt cx="2680661" cy="326718"/>
                </a:xfrm>
                <a:grpFill/>
              </p:grpSpPr>
              <p:pic>
                <p:nvPicPr>
                  <p:cNvPr id="79" name="Graphic 78">
                    <a:extLst>
                      <a:ext uri="{FF2B5EF4-FFF2-40B4-BE49-F238E27FC236}">
                        <a16:creationId xmlns:a16="http://schemas.microsoft.com/office/drawing/2014/main" id="{E585DECC-2B7B-18F9-1FE0-BDBB82B121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1475" y="165254"/>
                    <a:ext cx="1387119" cy="326718"/>
                  </a:xfrm>
                  <a:prstGeom prst="rect">
                    <a:avLst/>
                  </a:prstGeom>
                </p:spPr>
              </p:pic>
              <p:pic>
                <p:nvPicPr>
                  <p:cNvPr id="80" name="Graphic 79">
                    <a:extLst>
                      <a:ext uri="{FF2B5EF4-FFF2-40B4-BE49-F238E27FC236}">
                        <a16:creationId xmlns:a16="http://schemas.microsoft.com/office/drawing/2014/main" id="{81A82B0E-02F1-8D5B-65BA-517001CEC3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65017" y="165254"/>
                    <a:ext cx="1387119" cy="32671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9DCDDC5E-1DC8-227D-EFBB-7D97997D7B44}"/>
                    </a:ext>
                  </a:extLst>
                </p:cNvPr>
                <p:cNvGrpSpPr/>
                <p:nvPr/>
              </p:nvGrpSpPr>
              <p:grpSpPr>
                <a:xfrm>
                  <a:off x="2958558" y="165254"/>
                  <a:ext cx="2680661" cy="326718"/>
                  <a:chOff x="371475" y="165254"/>
                  <a:chExt cx="2680661" cy="326718"/>
                </a:xfrm>
                <a:grpFill/>
              </p:grpSpPr>
              <p:pic>
                <p:nvPicPr>
                  <p:cNvPr id="77" name="Graphic 76">
                    <a:extLst>
                      <a:ext uri="{FF2B5EF4-FFF2-40B4-BE49-F238E27FC236}">
                        <a16:creationId xmlns:a16="http://schemas.microsoft.com/office/drawing/2014/main" id="{C6805DC8-7F27-52A6-6C23-24FB578AAD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1475" y="165254"/>
                    <a:ext cx="1387119" cy="326718"/>
                  </a:xfrm>
                  <a:prstGeom prst="rect">
                    <a:avLst/>
                  </a:prstGeom>
                </p:spPr>
              </p:pic>
              <p:pic>
                <p:nvPicPr>
                  <p:cNvPr id="78" name="Graphic 77">
                    <a:extLst>
                      <a:ext uri="{FF2B5EF4-FFF2-40B4-BE49-F238E27FC236}">
                        <a16:creationId xmlns:a16="http://schemas.microsoft.com/office/drawing/2014/main" id="{EF2CDF61-AF32-D99E-3DDE-A6419A811C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65017" y="165254"/>
                    <a:ext cx="1387119" cy="32671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B7351D3B-AE81-BDE5-2348-BEF0D02C1483}"/>
                  </a:ext>
                </a:extLst>
              </p:cNvPr>
              <p:cNvGrpSpPr/>
              <p:nvPr/>
            </p:nvGrpSpPr>
            <p:grpSpPr>
              <a:xfrm>
                <a:off x="5567943" y="165254"/>
                <a:ext cx="5267744" cy="326718"/>
                <a:chOff x="371475" y="165254"/>
                <a:chExt cx="5267744" cy="326718"/>
              </a:xfrm>
              <a:grpFill/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A7B8B331-D303-635D-51D0-F72227D566CD}"/>
                    </a:ext>
                  </a:extLst>
                </p:cNvPr>
                <p:cNvGrpSpPr/>
                <p:nvPr/>
              </p:nvGrpSpPr>
              <p:grpSpPr>
                <a:xfrm>
                  <a:off x="371475" y="165254"/>
                  <a:ext cx="2680661" cy="326718"/>
                  <a:chOff x="371475" y="165254"/>
                  <a:chExt cx="2680661" cy="326718"/>
                </a:xfrm>
                <a:grpFill/>
              </p:grpSpPr>
              <p:pic>
                <p:nvPicPr>
                  <p:cNvPr id="73" name="Graphic 72">
                    <a:extLst>
                      <a:ext uri="{FF2B5EF4-FFF2-40B4-BE49-F238E27FC236}">
                        <a16:creationId xmlns:a16="http://schemas.microsoft.com/office/drawing/2014/main" id="{E4F82DF9-0142-CEFC-DF73-D3849F1AFC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1475" y="165254"/>
                    <a:ext cx="1387119" cy="326718"/>
                  </a:xfrm>
                  <a:prstGeom prst="rect">
                    <a:avLst/>
                  </a:prstGeom>
                </p:spPr>
              </p:pic>
              <p:pic>
                <p:nvPicPr>
                  <p:cNvPr id="74" name="Graphic 73">
                    <a:extLst>
                      <a:ext uri="{FF2B5EF4-FFF2-40B4-BE49-F238E27FC236}">
                        <a16:creationId xmlns:a16="http://schemas.microsoft.com/office/drawing/2014/main" id="{8031E68A-C67A-4630-F41F-88F32F781F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65017" y="165254"/>
                    <a:ext cx="1387119" cy="32671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65CF6AF2-5348-BFAA-A5A0-3C0C4489CC5B}"/>
                    </a:ext>
                  </a:extLst>
                </p:cNvPr>
                <p:cNvGrpSpPr/>
                <p:nvPr/>
              </p:nvGrpSpPr>
              <p:grpSpPr>
                <a:xfrm>
                  <a:off x="2958558" y="165254"/>
                  <a:ext cx="2680661" cy="326718"/>
                  <a:chOff x="371475" y="165254"/>
                  <a:chExt cx="2680661" cy="326718"/>
                </a:xfrm>
                <a:grpFill/>
              </p:grpSpPr>
              <p:pic>
                <p:nvPicPr>
                  <p:cNvPr id="71" name="Graphic 70">
                    <a:extLst>
                      <a:ext uri="{FF2B5EF4-FFF2-40B4-BE49-F238E27FC236}">
                        <a16:creationId xmlns:a16="http://schemas.microsoft.com/office/drawing/2014/main" id="{BF84873D-79A6-4BA7-322E-CDDA6AD1FE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1475" y="165254"/>
                    <a:ext cx="1387119" cy="326718"/>
                  </a:xfrm>
                  <a:prstGeom prst="rect">
                    <a:avLst/>
                  </a:prstGeom>
                </p:spPr>
              </p:pic>
              <p:pic>
                <p:nvPicPr>
                  <p:cNvPr id="72" name="Graphic 71">
                    <a:extLst>
                      <a:ext uri="{FF2B5EF4-FFF2-40B4-BE49-F238E27FC236}">
                        <a16:creationId xmlns:a16="http://schemas.microsoft.com/office/drawing/2014/main" id="{8FEDD920-3E2C-858D-1636-1F073D80AB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65017" y="165254"/>
                    <a:ext cx="1387119" cy="32671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723CC7E-07A5-8D93-21E2-731D7995B0A3}"/>
                </a:ext>
              </a:extLst>
            </p:cNvPr>
            <p:cNvGrpSpPr/>
            <p:nvPr/>
          </p:nvGrpSpPr>
          <p:grpSpPr>
            <a:xfrm rot="10800000">
              <a:off x="371475" y="6312421"/>
              <a:ext cx="11472864" cy="358211"/>
              <a:chOff x="371475" y="165254"/>
              <a:chExt cx="10464212" cy="326718"/>
            </a:xfrm>
            <a:grpFill/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294A128E-8289-775D-EA82-75B76EB563EC}"/>
                  </a:ext>
                </a:extLst>
              </p:cNvPr>
              <p:cNvGrpSpPr/>
              <p:nvPr/>
            </p:nvGrpSpPr>
            <p:grpSpPr>
              <a:xfrm>
                <a:off x="371475" y="165254"/>
                <a:ext cx="5267744" cy="326718"/>
                <a:chOff x="371475" y="165254"/>
                <a:chExt cx="5267744" cy="326718"/>
              </a:xfrm>
              <a:grpFill/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375B1E17-4E83-96D5-1651-C46926996750}"/>
                    </a:ext>
                  </a:extLst>
                </p:cNvPr>
                <p:cNvGrpSpPr/>
                <p:nvPr/>
              </p:nvGrpSpPr>
              <p:grpSpPr>
                <a:xfrm>
                  <a:off x="371475" y="165254"/>
                  <a:ext cx="2680661" cy="326718"/>
                  <a:chOff x="371475" y="165254"/>
                  <a:chExt cx="2680661" cy="326718"/>
                </a:xfrm>
                <a:grpFill/>
              </p:grpSpPr>
              <p:pic>
                <p:nvPicPr>
                  <p:cNvPr id="64" name="Graphic 63">
                    <a:extLst>
                      <a:ext uri="{FF2B5EF4-FFF2-40B4-BE49-F238E27FC236}">
                        <a16:creationId xmlns:a16="http://schemas.microsoft.com/office/drawing/2014/main" id="{DCC956DF-414F-F7BF-987B-096863FFAE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1475" y="165254"/>
                    <a:ext cx="1387119" cy="326718"/>
                  </a:xfrm>
                  <a:prstGeom prst="rect">
                    <a:avLst/>
                  </a:prstGeom>
                </p:spPr>
              </p:pic>
              <p:pic>
                <p:nvPicPr>
                  <p:cNvPr id="66" name="Graphic 65">
                    <a:extLst>
                      <a:ext uri="{FF2B5EF4-FFF2-40B4-BE49-F238E27FC236}">
                        <a16:creationId xmlns:a16="http://schemas.microsoft.com/office/drawing/2014/main" id="{97D3E8AC-6317-AE5C-8D82-42CE5570F3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65017" y="165254"/>
                    <a:ext cx="1387119" cy="32671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59705075-F029-0639-589B-4AE7AABC17C9}"/>
                    </a:ext>
                  </a:extLst>
                </p:cNvPr>
                <p:cNvGrpSpPr/>
                <p:nvPr/>
              </p:nvGrpSpPr>
              <p:grpSpPr>
                <a:xfrm>
                  <a:off x="2958558" y="165254"/>
                  <a:ext cx="2680661" cy="326718"/>
                  <a:chOff x="371475" y="165254"/>
                  <a:chExt cx="2680661" cy="326718"/>
                </a:xfrm>
                <a:grpFill/>
              </p:grpSpPr>
              <p:pic>
                <p:nvPicPr>
                  <p:cNvPr id="62" name="Graphic 61">
                    <a:extLst>
                      <a:ext uri="{FF2B5EF4-FFF2-40B4-BE49-F238E27FC236}">
                        <a16:creationId xmlns:a16="http://schemas.microsoft.com/office/drawing/2014/main" id="{C51C8BA2-6FED-D73D-D2C3-84DF13BF83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1475" y="165254"/>
                    <a:ext cx="1387119" cy="326718"/>
                  </a:xfrm>
                  <a:prstGeom prst="rect">
                    <a:avLst/>
                  </a:prstGeom>
                </p:spPr>
              </p:pic>
              <p:pic>
                <p:nvPicPr>
                  <p:cNvPr id="63" name="Graphic 62">
                    <a:extLst>
                      <a:ext uri="{FF2B5EF4-FFF2-40B4-BE49-F238E27FC236}">
                        <a16:creationId xmlns:a16="http://schemas.microsoft.com/office/drawing/2014/main" id="{5F73991C-42DA-937F-FFA7-E81EE25373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65017" y="165254"/>
                    <a:ext cx="1387119" cy="32671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9994E0A1-B077-BCD1-027A-4F7F29E325F5}"/>
                  </a:ext>
                </a:extLst>
              </p:cNvPr>
              <p:cNvGrpSpPr/>
              <p:nvPr/>
            </p:nvGrpSpPr>
            <p:grpSpPr>
              <a:xfrm>
                <a:off x="5567943" y="165254"/>
                <a:ext cx="5267744" cy="326718"/>
                <a:chOff x="371475" y="165254"/>
                <a:chExt cx="5267744" cy="326718"/>
              </a:xfrm>
              <a:grpFill/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9985C051-D92A-85E3-0892-572C1EFD2E1D}"/>
                    </a:ext>
                  </a:extLst>
                </p:cNvPr>
                <p:cNvGrpSpPr/>
                <p:nvPr/>
              </p:nvGrpSpPr>
              <p:grpSpPr>
                <a:xfrm>
                  <a:off x="371475" y="165254"/>
                  <a:ext cx="2680661" cy="326718"/>
                  <a:chOff x="371475" y="165254"/>
                  <a:chExt cx="2680661" cy="326718"/>
                </a:xfrm>
                <a:grpFill/>
              </p:grpSpPr>
              <p:pic>
                <p:nvPicPr>
                  <p:cNvPr id="58" name="Graphic 57">
                    <a:extLst>
                      <a:ext uri="{FF2B5EF4-FFF2-40B4-BE49-F238E27FC236}">
                        <a16:creationId xmlns:a16="http://schemas.microsoft.com/office/drawing/2014/main" id="{336E58B3-562D-67A4-F467-FE0AB5E661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1475" y="165254"/>
                    <a:ext cx="1387119" cy="326718"/>
                  </a:xfrm>
                  <a:prstGeom prst="rect">
                    <a:avLst/>
                  </a:prstGeom>
                </p:spPr>
              </p:pic>
              <p:pic>
                <p:nvPicPr>
                  <p:cNvPr id="59" name="Graphic 58">
                    <a:extLst>
                      <a:ext uri="{FF2B5EF4-FFF2-40B4-BE49-F238E27FC236}">
                        <a16:creationId xmlns:a16="http://schemas.microsoft.com/office/drawing/2014/main" id="{69A0878E-DF6E-BEE0-6399-90DA5D606C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65017" y="165254"/>
                    <a:ext cx="1387119" cy="32671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981BD697-D54A-B662-A962-1EAACE9C528C}"/>
                    </a:ext>
                  </a:extLst>
                </p:cNvPr>
                <p:cNvGrpSpPr/>
                <p:nvPr/>
              </p:nvGrpSpPr>
              <p:grpSpPr>
                <a:xfrm>
                  <a:off x="2958558" y="165254"/>
                  <a:ext cx="2680661" cy="326718"/>
                  <a:chOff x="371475" y="165254"/>
                  <a:chExt cx="2680661" cy="326718"/>
                </a:xfrm>
                <a:grpFill/>
              </p:grpSpPr>
              <p:pic>
                <p:nvPicPr>
                  <p:cNvPr id="56" name="Graphic 55">
                    <a:extLst>
                      <a:ext uri="{FF2B5EF4-FFF2-40B4-BE49-F238E27FC236}">
                        <a16:creationId xmlns:a16="http://schemas.microsoft.com/office/drawing/2014/main" id="{C5A33C4F-358D-D49E-070B-049001AA20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1475" y="165254"/>
                    <a:ext cx="1387119" cy="326718"/>
                  </a:xfrm>
                  <a:prstGeom prst="rect">
                    <a:avLst/>
                  </a:prstGeom>
                </p:spPr>
              </p:pic>
              <p:pic>
                <p:nvPicPr>
                  <p:cNvPr id="57" name="Graphic 56">
                    <a:extLst>
                      <a:ext uri="{FF2B5EF4-FFF2-40B4-BE49-F238E27FC236}">
                        <a16:creationId xmlns:a16="http://schemas.microsoft.com/office/drawing/2014/main" id="{7535947E-0393-2CD0-B060-5F55353C5F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65017" y="165254"/>
                    <a:ext cx="1387119" cy="32671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8F4F5EB-0BAB-898D-33CF-3FECF715860A}"/>
                </a:ext>
              </a:extLst>
            </p:cNvPr>
            <p:cNvGrpSpPr/>
            <p:nvPr/>
          </p:nvGrpSpPr>
          <p:grpSpPr>
            <a:xfrm rot="5400000">
              <a:off x="8626572" y="3267033"/>
              <a:ext cx="6527492" cy="323935"/>
              <a:chOff x="4252101" y="165254"/>
              <a:chExt cx="6583586" cy="326718"/>
            </a:xfrm>
            <a:grpFill/>
          </p:grpSpPr>
          <p:pic>
            <p:nvPicPr>
              <p:cNvPr id="31" name="Graphic 30">
                <a:extLst>
                  <a:ext uri="{FF2B5EF4-FFF2-40B4-BE49-F238E27FC236}">
                    <a16:creationId xmlns:a16="http://schemas.microsoft.com/office/drawing/2014/main" id="{59F8A187-74A5-AD52-966F-CE41459B14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52101" y="165254"/>
                <a:ext cx="1387119" cy="326718"/>
              </a:xfrm>
              <a:prstGeom prst="rect">
                <a:avLst/>
              </a:prstGeom>
            </p:spPr>
          </p:pic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FC1C5A56-4C12-487C-C155-18D9F246C6E1}"/>
                  </a:ext>
                </a:extLst>
              </p:cNvPr>
              <p:cNvGrpSpPr/>
              <p:nvPr/>
            </p:nvGrpSpPr>
            <p:grpSpPr>
              <a:xfrm>
                <a:off x="5567943" y="165254"/>
                <a:ext cx="5267744" cy="326718"/>
                <a:chOff x="371475" y="165254"/>
                <a:chExt cx="5267744" cy="326718"/>
              </a:xfrm>
              <a:grpFill/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FEB5412D-CFA6-83AE-DAE6-16C78DC41B99}"/>
                    </a:ext>
                  </a:extLst>
                </p:cNvPr>
                <p:cNvGrpSpPr/>
                <p:nvPr/>
              </p:nvGrpSpPr>
              <p:grpSpPr>
                <a:xfrm>
                  <a:off x="371475" y="165254"/>
                  <a:ext cx="2680661" cy="326718"/>
                  <a:chOff x="371475" y="165254"/>
                  <a:chExt cx="2680661" cy="326718"/>
                </a:xfrm>
                <a:grpFill/>
              </p:grpSpPr>
              <p:pic>
                <p:nvPicPr>
                  <p:cNvPr id="49" name="Graphic 48">
                    <a:extLst>
                      <a:ext uri="{FF2B5EF4-FFF2-40B4-BE49-F238E27FC236}">
                        <a16:creationId xmlns:a16="http://schemas.microsoft.com/office/drawing/2014/main" id="{63BFE1BE-DD5B-6B42-56B8-4AA21DA6F3E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1475" y="165254"/>
                    <a:ext cx="1387119" cy="326718"/>
                  </a:xfrm>
                  <a:prstGeom prst="rect">
                    <a:avLst/>
                  </a:prstGeom>
                </p:spPr>
              </p:pic>
              <p:pic>
                <p:nvPicPr>
                  <p:cNvPr id="50" name="Graphic 49">
                    <a:extLst>
                      <a:ext uri="{FF2B5EF4-FFF2-40B4-BE49-F238E27FC236}">
                        <a16:creationId xmlns:a16="http://schemas.microsoft.com/office/drawing/2014/main" id="{8247ACAA-BDCD-872C-36C1-9F58EFA649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65017" y="165254"/>
                    <a:ext cx="1387119" cy="32671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38688A7C-153F-C0C3-0C46-51E38195780E}"/>
                    </a:ext>
                  </a:extLst>
                </p:cNvPr>
                <p:cNvGrpSpPr/>
                <p:nvPr/>
              </p:nvGrpSpPr>
              <p:grpSpPr>
                <a:xfrm>
                  <a:off x="2958558" y="165254"/>
                  <a:ext cx="2680661" cy="326718"/>
                  <a:chOff x="371475" y="165254"/>
                  <a:chExt cx="2680661" cy="326718"/>
                </a:xfrm>
                <a:grpFill/>
              </p:grpSpPr>
              <p:pic>
                <p:nvPicPr>
                  <p:cNvPr id="47" name="Graphic 46">
                    <a:extLst>
                      <a:ext uri="{FF2B5EF4-FFF2-40B4-BE49-F238E27FC236}">
                        <a16:creationId xmlns:a16="http://schemas.microsoft.com/office/drawing/2014/main" id="{2AC5023F-6400-82CE-B3B0-DA9FCF0F9D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1475" y="165254"/>
                    <a:ext cx="1387119" cy="326718"/>
                  </a:xfrm>
                  <a:prstGeom prst="rect">
                    <a:avLst/>
                  </a:prstGeom>
                </p:spPr>
              </p:pic>
              <p:pic>
                <p:nvPicPr>
                  <p:cNvPr id="48" name="Graphic 47">
                    <a:extLst>
                      <a:ext uri="{FF2B5EF4-FFF2-40B4-BE49-F238E27FC236}">
                        <a16:creationId xmlns:a16="http://schemas.microsoft.com/office/drawing/2014/main" id="{E206EC60-6D7E-0954-74B3-465FD70E62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65017" y="165254"/>
                    <a:ext cx="1387119" cy="32671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66437A5-6B0E-A0F6-FBDB-781BE1D67083}"/>
                </a:ext>
              </a:extLst>
            </p:cNvPr>
            <p:cNvGrpSpPr/>
            <p:nvPr/>
          </p:nvGrpSpPr>
          <p:grpSpPr>
            <a:xfrm rot="16200000">
              <a:off x="-2922015" y="3267035"/>
              <a:ext cx="6527492" cy="323935"/>
              <a:chOff x="4252101" y="165254"/>
              <a:chExt cx="6583586" cy="326718"/>
            </a:xfrm>
            <a:grpFill/>
          </p:grpSpPr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3DC82A19-0A0D-5BC4-9727-BF37F12069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52101" y="165254"/>
                <a:ext cx="1387119" cy="326718"/>
              </a:xfrm>
              <a:prstGeom prst="rect">
                <a:avLst/>
              </a:prstGeom>
            </p:spPr>
          </p:pic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632780CF-9C23-8DDA-EBE4-F7C629C94A32}"/>
                  </a:ext>
                </a:extLst>
              </p:cNvPr>
              <p:cNvGrpSpPr/>
              <p:nvPr/>
            </p:nvGrpSpPr>
            <p:grpSpPr>
              <a:xfrm>
                <a:off x="5567943" y="165254"/>
                <a:ext cx="5267744" cy="326718"/>
                <a:chOff x="371475" y="165254"/>
                <a:chExt cx="5267744" cy="326718"/>
              </a:xfrm>
              <a:grpFill/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8CE9F630-6DC6-9F45-81FB-62F0DCE819F8}"/>
                    </a:ext>
                  </a:extLst>
                </p:cNvPr>
                <p:cNvGrpSpPr/>
                <p:nvPr/>
              </p:nvGrpSpPr>
              <p:grpSpPr>
                <a:xfrm>
                  <a:off x="371475" y="165254"/>
                  <a:ext cx="2680661" cy="326718"/>
                  <a:chOff x="371475" y="165254"/>
                  <a:chExt cx="2680661" cy="326718"/>
                </a:xfrm>
                <a:grpFill/>
              </p:grpSpPr>
              <p:pic>
                <p:nvPicPr>
                  <p:cNvPr id="29" name="Graphic 28">
                    <a:extLst>
                      <a:ext uri="{FF2B5EF4-FFF2-40B4-BE49-F238E27FC236}">
                        <a16:creationId xmlns:a16="http://schemas.microsoft.com/office/drawing/2014/main" id="{0FD96E3B-5099-5884-C652-98FE9A96AC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1475" y="165254"/>
                    <a:ext cx="1387119" cy="326718"/>
                  </a:xfrm>
                  <a:prstGeom prst="rect">
                    <a:avLst/>
                  </a:prstGeom>
                </p:spPr>
              </p:pic>
              <p:pic>
                <p:nvPicPr>
                  <p:cNvPr id="30" name="Graphic 29">
                    <a:extLst>
                      <a:ext uri="{FF2B5EF4-FFF2-40B4-BE49-F238E27FC236}">
                        <a16:creationId xmlns:a16="http://schemas.microsoft.com/office/drawing/2014/main" id="{E399E0EA-D028-2927-ED34-092FC5D969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65017" y="165254"/>
                    <a:ext cx="1387119" cy="32671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D66979E3-0AA4-0225-1163-450276AEB925}"/>
                    </a:ext>
                  </a:extLst>
                </p:cNvPr>
                <p:cNvGrpSpPr/>
                <p:nvPr/>
              </p:nvGrpSpPr>
              <p:grpSpPr>
                <a:xfrm>
                  <a:off x="2958558" y="165254"/>
                  <a:ext cx="2680661" cy="326718"/>
                  <a:chOff x="371475" y="165254"/>
                  <a:chExt cx="2680661" cy="326718"/>
                </a:xfrm>
                <a:grpFill/>
              </p:grpSpPr>
              <p:pic>
                <p:nvPicPr>
                  <p:cNvPr id="21" name="Graphic 20">
                    <a:extLst>
                      <a:ext uri="{FF2B5EF4-FFF2-40B4-BE49-F238E27FC236}">
                        <a16:creationId xmlns:a16="http://schemas.microsoft.com/office/drawing/2014/main" id="{ABCC70B9-D051-AEAD-E251-335CB139A9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1475" y="165254"/>
                    <a:ext cx="1387119" cy="326718"/>
                  </a:xfrm>
                  <a:prstGeom prst="rect">
                    <a:avLst/>
                  </a:prstGeom>
                </p:spPr>
              </p:pic>
              <p:pic>
                <p:nvPicPr>
                  <p:cNvPr id="22" name="Graphic 21">
                    <a:extLst>
                      <a:ext uri="{FF2B5EF4-FFF2-40B4-BE49-F238E27FC236}">
                        <a16:creationId xmlns:a16="http://schemas.microsoft.com/office/drawing/2014/main" id="{10A472AA-E51B-B930-9BC7-7798368E0C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65017" y="165254"/>
                    <a:ext cx="1387119" cy="326718"/>
                  </a:xfrm>
                  <a:prstGeom prst="rect">
                    <a:avLst/>
                  </a:prstGeom>
                </p:spPr>
              </p:pic>
            </p:grpSp>
          </p:grpSp>
        </p:grpSp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865E4F2E-5442-0E3A-216E-77FE0CCD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17" y="336483"/>
            <a:ext cx="11409283" cy="6194946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BBFE97E1-20C6-1164-6C39-4257B987B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2964683" y="2489498"/>
            <a:ext cx="1114425" cy="20383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ADC68169-AD29-0EEF-A109-9ACBA4E25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8096174" y="2495676"/>
            <a:ext cx="1114425" cy="2038350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F3059982-BD1E-1FE6-D42C-94541734C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60831" y="467648"/>
            <a:ext cx="8732998" cy="5885018"/>
            <a:chOff x="1721908" y="467648"/>
            <a:chExt cx="8749748" cy="5885018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D11F30C-2B52-B7EF-283D-7BC6254CFDFA}"/>
                </a:ext>
              </a:extLst>
            </p:cNvPr>
            <p:cNvCxnSpPr/>
            <p:nvPr/>
          </p:nvCxnSpPr>
          <p:spPr>
            <a:xfrm>
              <a:off x="1721908" y="504576"/>
              <a:ext cx="0" cy="584809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3925451-BDD1-F2D2-41AE-4FE3E41E3918}"/>
                </a:ext>
              </a:extLst>
            </p:cNvPr>
            <p:cNvCxnSpPr/>
            <p:nvPr/>
          </p:nvCxnSpPr>
          <p:spPr>
            <a:xfrm>
              <a:off x="10471656" y="467648"/>
              <a:ext cx="0" cy="584809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D7F828D-9375-6231-0866-1C29F0D29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2687" y="447770"/>
            <a:ext cx="754505" cy="955272"/>
            <a:chOff x="619574" y="487526"/>
            <a:chExt cx="754505" cy="955272"/>
          </a:xfrm>
        </p:grpSpPr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id="{1443D4DB-7F03-29AA-EC8C-08DDD1ADC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9574" y="487526"/>
              <a:ext cx="754505" cy="573738"/>
            </a:xfrm>
            <a:prstGeom prst="rect">
              <a:avLst/>
            </a:prstGeom>
          </p:spPr>
        </p:pic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1E78F40F-7954-738B-D02A-FB1578BA0C0D}"/>
                </a:ext>
              </a:extLst>
            </p:cNvPr>
            <p:cNvGrpSpPr/>
            <p:nvPr/>
          </p:nvGrpSpPr>
          <p:grpSpPr>
            <a:xfrm>
              <a:off x="673235" y="705324"/>
              <a:ext cx="626891" cy="737474"/>
              <a:chOff x="673235" y="705324"/>
              <a:chExt cx="626891" cy="737474"/>
            </a:xfrm>
          </p:grpSpPr>
          <p:pic>
            <p:nvPicPr>
              <p:cNvPr id="93" name="Graphic 92">
                <a:extLst>
                  <a:ext uri="{FF2B5EF4-FFF2-40B4-BE49-F238E27FC236}">
                    <a16:creationId xmlns:a16="http://schemas.microsoft.com/office/drawing/2014/main" id="{764CCA2E-A3E9-D24B-F135-F1C24A864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45548" y="705324"/>
                <a:ext cx="472920" cy="413805"/>
              </a:xfrm>
              <a:prstGeom prst="rect">
                <a:avLst/>
              </a:prstGeom>
            </p:spPr>
          </p:pic>
          <p:pic>
            <p:nvPicPr>
              <p:cNvPr id="94" name="Graphic 93">
                <a:extLst>
                  <a:ext uri="{FF2B5EF4-FFF2-40B4-BE49-F238E27FC236}">
                    <a16:creationId xmlns:a16="http://schemas.microsoft.com/office/drawing/2014/main" id="{652F5AC8-4EAB-98AF-8EF3-A51FAA69A3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73235" y="938457"/>
                <a:ext cx="626891" cy="504341"/>
              </a:xfrm>
              <a:prstGeom prst="rect">
                <a:avLst/>
              </a:prstGeom>
            </p:spPr>
          </p:pic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5382C26-9FD9-CA57-8B52-A7077CB21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79991" y="447770"/>
            <a:ext cx="754505" cy="955274"/>
            <a:chOff x="619574" y="487526"/>
            <a:chExt cx="754505" cy="955274"/>
          </a:xfrm>
        </p:grpSpPr>
        <p:pic>
          <p:nvPicPr>
            <p:cNvPr id="96" name="Graphic 95">
              <a:extLst>
                <a:ext uri="{FF2B5EF4-FFF2-40B4-BE49-F238E27FC236}">
                  <a16:creationId xmlns:a16="http://schemas.microsoft.com/office/drawing/2014/main" id="{1B622F10-F7D3-143A-6325-D5AC8347A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9574" y="487526"/>
              <a:ext cx="754505" cy="573738"/>
            </a:xfrm>
            <a:prstGeom prst="rect">
              <a:avLst/>
            </a:prstGeom>
          </p:spPr>
        </p:pic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0FA37807-8213-D156-C610-28813D660736}"/>
                </a:ext>
              </a:extLst>
            </p:cNvPr>
            <p:cNvGrpSpPr/>
            <p:nvPr/>
          </p:nvGrpSpPr>
          <p:grpSpPr>
            <a:xfrm>
              <a:off x="673235" y="705324"/>
              <a:ext cx="626891" cy="737474"/>
              <a:chOff x="673235" y="705324"/>
              <a:chExt cx="626891" cy="737474"/>
            </a:xfrm>
          </p:grpSpPr>
          <p:pic>
            <p:nvPicPr>
              <p:cNvPr id="98" name="Graphic 97">
                <a:extLst>
                  <a:ext uri="{FF2B5EF4-FFF2-40B4-BE49-F238E27FC236}">
                    <a16:creationId xmlns:a16="http://schemas.microsoft.com/office/drawing/2014/main" id="{42DC2333-5327-816D-03F4-EF2038F555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45548" y="705324"/>
                <a:ext cx="472920" cy="413805"/>
              </a:xfrm>
              <a:prstGeom prst="rect">
                <a:avLst/>
              </a:prstGeom>
            </p:spPr>
          </p:pic>
          <p:pic>
            <p:nvPicPr>
              <p:cNvPr id="99" name="Graphic 98">
                <a:extLst>
                  <a:ext uri="{FF2B5EF4-FFF2-40B4-BE49-F238E27FC236}">
                    <a16:creationId xmlns:a16="http://schemas.microsoft.com/office/drawing/2014/main" id="{8562DEB4-EEF0-7612-5257-5A45DEA343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73235" y="938457"/>
                <a:ext cx="626891" cy="504341"/>
              </a:xfrm>
              <a:prstGeom prst="rect">
                <a:avLst/>
              </a:prstGeom>
            </p:spPr>
          </p:pic>
        </p:grp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365A5B51-6931-9F98-417A-00CD534E6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642687" y="5397394"/>
            <a:ext cx="10991809" cy="955272"/>
            <a:chOff x="619574" y="5367639"/>
            <a:chExt cx="10991809" cy="955272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4EA681DB-217E-BDE1-1B82-64C41EF752A1}"/>
                </a:ext>
              </a:extLst>
            </p:cNvPr>
            <p:cNvGrpSpPr/>
            <p:nvPr/>
          </p:nvGrpSpPr>
          <p:grpSpPr>
            <a:xfrm>
              <a:off x="619574" y="5367639"/>
              <a:ext cx="754505" cy="955272"/>
              <a:chOff x="619574" y="487526"/>
              <a:chExt cx="754505" cy="955272"/>
            </a:xfrm>
          </p:grpSpPr>
          <p:pic>
            <p:nvPicPr>
              <p:cNvPr id="107" name="Graphic 106">
                <a:extLst>
                  <a:ext uri="{FF2B5EF4-FFF2-40B4-BE49-F238E27FC236}">
                    <a16:creationId xmlns:a16="http://schemas.microsoft.com/office/drawing/2014/main" id="{6DEB56A9-4064-F5B1-8D7B-BFC60A6726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19574" y="487526"/>
                <a:ext cx="754505" cy="573738"/>
              </a:xfrm>
              <a:prstGeom prst="rect">
                <a:avLst/>
              </a:prstGeom>
            </p:spPr>
          </p:pic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8F062010-EEA8-AC8E-69DB-15CE5F14527A}"/>
                  </a:ext>
                </a:extLst>
              </p:cNvPr>
              <p:cNvGrpSpPr/>
              <p:nvPr/>
            </p:nvGrpSpPr>
            <p:grpSpPr>
              <a:xfrm>
                <a:off x="673235" y="705324"/>
                <a:ext cx="626891" cy="737474"/>
                <a:chOff x="673235" y="705324"/>
                <a:chExt cx="626891" cy="737474"/>
              </a:xfrm>
            </p:grpSpPr>
            <p:pic>
              <p:nvPicPr>
                <p:cNvPr id="109" name="Graphic 108">
                  <a:extLst>
                    <a:ext uri="{FF2B5EF4-FFF2-40B4-BE49-F238E27FC236}">
                      <a16:creationId xmlns:a16="http://schemas.microsoft.com/office/drawing/2014/main" id="{C9D559DA-5AAF-6B08-F173-CEFEB4550C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5548" y="705324"/>
                  <a:ext cx="472920" cy="413805"/>
                </a:xfrm>
                <a:prstGeom prst="rect">
                  <a:avLst/>
                </a:prstGeom>
              </p:spPr>
            </p:pic>
            <p:pic>
              <p:nvPicPr>
                <p:cNvPr id="110" name="Graphic 109">
                  <a:extLst>
                    <a:ext uri="{FF2B5EF4-FFF2-40B4-BE49-F238E27FC236}">
                      <a16:creationId xmlns:a16="http://schemas.microsoft.com/office/drawing/2014/main" id="{425FED4A-8C5F-D2DD-5DD6-CC0D64B419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3235" y="938457"/>
                  <a:ext cx="626891" cy="5043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D569027F-1D0E-5828-72E5-CF44FC16124D}"/>
                </a:ext>
              </a:extLst>
            </p:cNvPr>
            <p:cNvGrpSpPr/>
            <p:nvPr/>
          </p:nvGrpSpPr>
          <p:grpSpPr>
            <a:xfrm>
              <a:off x="10856878" y="5367639"/>
              <a:ext cx="754505" cy="955272"/>
              <a:chOff x="619574" y="487526"/>
              <a:chExt cx="754505" cy="955272"/>
            </a:xfrm>
          </p:grpSpPr>
          <p:pic>
            <p:nvPicPr>
              <p:cNvPr id="103" name="Graphic 102">
                <a:extLst>
                  <a:ext uri="{FF2B5EF4-FFF2-40B4-BE49-F238E27FC236}">
                    <a16:creationId xmlns:a16="http://schemas.microsoft.com/office/drawing/2014/main" id="{1193139C-8C9F-6A2E-9DEE-CA826D2BAE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19574" y="487526"/>
                <a:ext cx="754505" cy="573738"/>
              </a:xfrm>
              <a:prstGeom prst="rect">
                <a:avLst/>
              </a:prstGeom>
            </p:spPr>
          </p:pic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B550CDB0-3E50-50B9-83A3-6B9C5A033531}"/>
                  </a:ext>
                </a:extLst>
              </p:cNvPr>
              <p:cNvGrpSpPr/>
              <p:nvPr/>
            </p:nvGrpSpPr>
            <p:grpSpPr>
              <a:xfrm>
                <a:off x="673235" y="705324"/>
                <a:ext cx="626891" cy="737474"/>
                <a:chOff x="673235" y="705324"/>
                <a:chExt cx="626891" cy="737474"/>
              </a:xfrm>
            </p:grpSpPr>
            <p:pic>
              <p:nvPicPr>
                <p:cNvPr id="105" name="Graphic 104">
                  <a:extLst>
                    <a:ext uri="{FF2B5EF4-FFF2-40B4-BE49-F238E27FC236}">
                      <a16:creationId xmlns:a16="http://schemas.microsoft.com/office/drawing/2014/main" id="{B329F702-6CC8-40CB-637A-A1DFE68DFA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5548" y="705324"/>
                  <a:ext cx="472920" cy="413805"/>
                </a:xfrm>
                <a:prstGeom prst="rect">
                  <a:avLst/>
                </a:prstGeom>
              </p:spPr>
            </p:pic>
            <p:pic>
              <p:nvPicPr>
                <p:cNvPr id="106" name="Graphic 105">
                  <a:extLst>
                    <a:ext uri="{FF2B5EF4-FFF2-40B4-BE49-F238E27FC236}">
                      <a16:creationId xmlns:a16="http://schemas.microsoft.com/office/drawing/2014/main" id="{5F456315-9672-0EDF-4804-9D640716C3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3235" y="938457"/>
                  <a:ext cx="626891" cy="504341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11" name="Heart 110">
            <a:extLst>
              <a:ext uri="{FF2B5EF4-FFF2-40B4-BE49-F238E27FC236}">
                <a16:creationId xmlns:a16="http://schemas.microsoft.com/office/drawing/2014/main" id="{1679747D-AE42-4984-54C2-1231BE93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97751" y="1150871"/>
            <a:ext cx="396497" cy="365986"/>
          </a:xfrm>
          <a:custGeom>
            <a:avLst/>
            <a:gdLst>
              <a:gd name="csX0" fmla="*/ 198249 w 396497"/>
              <a:gd name="csY0" fmla="*/ 91497 h 365986"/>
              <a:gd name="csX1" fmla="*/ 198249 w 396497"/>
              <a:gd name="csY1" fmla="*/ 365986 h 365986"/>
              <a:gd name="csX2" fmla="*/ 198249 w 396497"/>
              <a:gd name="csY2" fmla="*/ 91497 h 36598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96497" h="365986" fill="none" extrusionOk="0">
                <a:moveTo>
                  <a:pt x="198249" y="91497"/>
                </a:moveTo>
                <a:cubicBezTo>
                  <a:pt x="254727" y="-96482"/>
                  <a:pt x="599636" y="110125"/>
                  <a:pt x="198249" y="365986"/>
                </a:cubicBezTo>
                <a:cubicBezTo>
                  <a:pt x="-218235" y="85082"/>
                  <a:pt x="125352" y="-117357"/>
                  <a:pt x="198249" y="91497"/>
                </a:cubicBezTo>
                <a:close/>
              </a:path>
              <a:path w="396497" h="365986" stroke="0" extrusionOk="0">
                <a:moveTo>
                  <a:pt x="198249" y="91497"/>
                </a:moveTo>
                <a:cubicBezTo>
                  <a:pt x="220009" y="-159525"/>
                  <a:pt x="542075" y="114365"/>
                  <a:pt x="198249" y="365986"/>
                </a:cubicBezTo>
                <a:cubicBezTo>
                  <a:pt x="-163971" y="100452"/>
                  <a:pt x="85659" y="-121042"/>
                  <a:pt x="198249" y="91497"/>
                </a:cubicBezTo>
                <a:close/>
              </a:path>
            </a:pathLst>
          </a:custGeom>
          <a:solidFill>
            <a:srgbClr val="AB341E"/>
          </a:solidFill>
          <a:ln w="25400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hear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Heart 111">
            <a:extLst>
              <a:ext uri="{FF2B5EF4-FFF2-40B4-BE49-F238E27FC236}">
                <a16:creationId xmlns:a16="http://schemas.microsoft.com/office/drawing/2014/main" id="{B72B19E2-1522-B369-AD19-E18CA2002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5897751" y="5460140"/>
            <a:ext cx="396497" cy="365986"/>
          </a:xfrm>
          <a:custGeom>
            <a:avLst/>
            <a:gdLst>
              <a:gd name="csX0" fmla="*/ 198249 w 396497"/>
              <a:gd name="csY0" fmla="*/ 91497 h 365986"/>
              <a:gd name="csX1" fmla="*/ 198249 w 396497"/>
              <a:gd name="csY1" fmla="*/ 365986 h 365986"/>
              <a:gd name="csX2" fmla="*/ 198249 w 396497"/>
              <a:gd name="csY2" fmla="*/ 91497 h 36598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96497" h="365986" fill="none" extrusionOk="0">
                <a:moveTo>
                  <a:pt x="198249" y="91497"/>
                </a:moveTo>
                <a:cubicBezTo>
                  <a:pt x="254727" y="-96482"/>
                  <a:pt x="599636" y="110125"/>
                  <a:pt x="198249" y="365986"/>
                </a:cubicBezTo>
                <a:cubicBezTo>
                  <a:pt x="-218235" y="85082"/>
                  <a:pt x="125352" y="-117357"/>
                  <a:pt x="198249" y="91497"/>
                </a:cubicBezTo>
                <a:close/>
              </a:path>
              <a:path w="396497" h="365986" stroke="0" extrusionOk="0">
                <a:moveTo>
                  <a:pt x="198249" y="91497"/>
                </a:moveTo>
                <a:cubicBezTo>
                  <a:pt x="220009" y="-159525"/>
                  <a:pt x="542075" y="114365"/>
                  <a:pt x="198249" y="365986"/>
                </a:cubicBezTo>
                <a:cubicBezTo>
                  <a:pt x="-163971" y="100452"/>
                  <a:pt x="85659" y="-121042"/>
                  <a:pt x="198249" y="91497"/>
                </a:cubicBezTo>
                <a:close/>
              </a:path>
            </a:pathLst>
          </a:custGeom>
          <a:solidFill>
            <a:srgbClr val="AB341E"/>
          </a:solidFill>
          <a:ln w="25400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hear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F95516-034A-09E1-B179-3BFC790751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328079" y="2944297"/>
            <a:ext cx="4510060" cy="969406"/>
          </a:xfrm>
        </p:spPr>
        <p:txBody>
          <a:bodyPr bIns="45720" anchor="b">
            <a:normAutofit/>
          </a:bodyPr>
          <a:lstStyle>
            <a:lvl1pPr algn="ctr">
              <a:lnSpc>
                <a:spcPct val="100000"/>
              </a:lnSpc>
              <a:defRPr sz="4800" cap="all" spc="-3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FC1455E5-F4B4-A92F-204A-ECC76F3B8E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 rot="5400000">
            <a:off x="8924293" y="3098217"/>
            <a:ext cx="4171150" cy="661566"/>
          </a:xfrm>
        </p:spPr>
        <p:txBody>
          <a:bodyPr tIns="0" anchor="t">
            <a:norm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7" name="Picture Placeholder 116">
            <a:extLst>
              <a:ext uri="{FF2B5EF4-FFF2-40B4-BE49-F238E27FC236}">
                <a16:creationId xmlns:a16="http://schemas.microsoft.com/office/drawing/2014/main" id="{59319F04-0FAD-E391-BC24-431A5516C2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77809" y="1158904"/>
            <a:ext cx="4754880" cy="4663440"/>
          </a:xfrm>
          <a:custGeom>
            <a:avLst/>
            <a:gdLst>
              <a:gd name="connsiteX0" fmla="*/ 3812108 w 4858187"/>
              <a:gd name="connsiteY0" fmla="*/ 101 h 4749080"/>
              <a:gd name="connsiteX1" fmla="*/ 4265286 w 4858187"/>
              <a:gd name="connsiteY1" fmla="*/ 1367 h 4749080"/>
              <a:gd name="connsiteX2" fmla="*/ 4838086 w 4858187"/>
              <a:gd name="connsiteY2" fmla="*/ 3217 h 4749080"/>
              <a:gd name="connsiteX3" fmla="*/ 4858187 w 4858187"/>
              <a:gd name="connsiteY3" fmla="*/ 3217 h 4749080"/>
              <a:gd name="connsiteX4" fmla="*/ 4858187 w 4858187"/>
              <a:gd name="connsiteY4" fmla="*/ 23318 h 4749080"/>
              <a:gd name="connsiteX5" fmla="*/ 4852398 w 4858187"/>
              <a:gd name="connsiteY5" fmla="*/ 1010602 h 4749080"/>
              <a:gd name="connsiteX6" fmla="*/ 3962725 w 4858187"/>
              <a:gd name="connsiteY6" fmla="*/ 2374500 h 4749080"/>
              <a:gd name="connsiteX7" fmla="*/ 4852398 w 4858187"/>
              <a:gd name="connsiteY7" fmla="*/ 3738800 h 4749080"/>
              <a:gd name="connsiteX8" fmla="*/ 4858187 w 4858187"/>
              <a:gd name="connsiteY8" fmla="*/ 4725682 h 4749080"/>
              <a:gd name="connsiteX9" fmla="*/ 4858187 w 4858187"/>
              <a:gd name="connsiteY9" fmla="*/ 4745783 h 4749080"/>
              <a:gd name="connsiteX10" fmla="*/ 4838086 w 4858187"/>
              <a:gd name="connsiteY10" fmla="*/ 4745783 h 4749080"/>
              <a:gd name="connsiteX11" fmla="*/ 4265286 w 4858187"/>
              <a:gd name="connsiteY11" fmla="*/ 4747632 h 4749080"/>
              <a:gd name="connsiteX12" fmla="*/ 3455534 w 4858187"/>
              <a:gd name="connsiteY12" fmla="*/ 4743290 h 4749080"/>
              <a:gd name="connsiteX13" fmla="*/ 2429093 w 4858187"/>
              <a:gd name="connsiteY13" fmla="*/ 3842923 h 4749080"/>
              <a:gd name="connsiteX14" fmla="*/ 1401929 w 4858187"/>
              <a:gd name="connsiteY14" fmla="*/ 4743290 h 4749080"/>
              <a:gd name="connsiteX15" fmla="*/ 973455 w 4858187"/>
              <a:gd name="connsiteY15" fmla="*/ 4748999 h 4749080"/>
              <a:gd name="connsiteX16" fmla="*/ 973455 w 4858187"/>
              <a:gd name="connsiteY16" fmla="*/ 4749080 h 4749080"/>
              <a:gd name="connsiteX17" fmla="*/ 592982 w 4858187"/>
              <a:gd name="connsiteY17" fmla="*/ 4747712 h 4749080"/>
              <a:gd name="connsiteX18" fmla="*/ 20181 w 4858187"/>
              <a:gd name="connsiteY18" fmla="*/ 4745863 h 4749080"/>
              <a:gd name="connsiteX19" fmla="*/ 0 w 4858187"/>
              <a:gd name="connsiteY19" fmla="*/ 4745863 h 4749080"/>
              <a:gd name="connsiteX20" fmla="*/ 0 w 4858187"/>
              <a:gd name="connsiteY20" fmla="*/ 4725762 h 4749080"/>
              <a:gd name="connsiteX21" fmla="*/ 5789 w 4858187"/>
              <a:gd name="connsiteY21" fmla="*/ 3738478 h 4749080"/>
              <a:gd name="connsiteX22" fmla="*/ 895462 w 4858187"/>
              <a:gd name="connsiteY22" fmla="*/ 2374580 h 4749080"/>
              <a:gd name="connsiteX23" fmla="*/ 5789 w 4858187"/>
              <a:gd name="connsiteY23" fmla="*/ 1010200 h 4749080"/>
              <a:gd name="connsiteX24" fmla="*/ 0 w 4858187"/>
              <a:gd name="connsiteY24" fmla="*/ 23318 h 4749080"/>
              <a:gd name="connsiteX25" fmla="*/ 0 w 4858187"/>
              <a:gd name="connsiteY25" fmla="*/ 3217 h 4749080"/>
              <a:gd name="connsiteX26" fmla="*/ 20101 w 4858187"/>
              <a:gd name="connsiteY26" fmla="*/ 3217 h 4749080"/>
              <a:gd name="connsiteX27" fmla="*/ 592901 w 4858187"/>
              <a:gd name="connsiteY27" fmla="*/ 1367 h 4749080"/>
              <a:gd name="connsiteX28" fmla="*/ 1402653 w 4858187"/>
              <a:gd name="connsiteY28" fmla="*/ 5709 h 4749080"/>
              <a:gd name="connsiteX29" fmla="*/ 2429093 w 4858187"/>
              <a:gd name="connsiteY29" fmla="*/ 906076 h 4749080"/>
              <a:gd name="connsiteX30" fmla="*/ 3456258 w 4858187"/>
              <a:gd name="connsiteY30" fmla="*/ 5709 h 4749080"/>
              <a:gd name="connsiteX31" fmla="*/ 3812108 w 4858187"/>
              <a:gd name="connsiteY31" fmla="*/ 101 h 4749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858187" h="4749080">
                <a:moveTo>
                  <a:pt x="3812108" y="101"/>
                </a:moveTo>
                <a:cubicBezTo>
                  <a:pt x="3946463" y="-281"/>
                  <a:pt x="4097040" y="483"/>
                  <a:pt x="4265286" y="1367"/>
                </a:cubicBezTo>
                <a:lnTo>
                  <a:pt x="4838086" y="3217"/>
                </a:lnTo>
                <a:lnTo>
                  <a:pt x="4858187" y="3217"/>
                </a:lnTo>
                <a:lnTo>
                  <a:pt x="4858187" y="23318"/>
                </a:lnTo>
                <a:cubicBezTo>
                  <a:pt x="4858187" y="410303"/>
                  <a:pt x="4858187" y="744464"/>
                  <a:pt x="4852398" y="1010602"/>
                </a:cubicBezTo>
                <a:cubicBezTo>
                  <a:pt x="4852398" y="1691867"/>
                  <a:pt x="4708716" y="2115357"/>
                  <a:pt x="3962725" y="2374500"/>
                </a:cubicBezTo>
                <a:cubicBezTo>
                  <a:pt x="4708716" y="2633643"/>
                  <a:pt x="4852398" y="3057132"/>
                  <a:pt x="4852398" y="3738800"/>
                </a:cubicBezTo>
                <a:cubicBezTo>
                  <a:pt x="4858187" y="4000596"/>
                  <a:pt x="4858187" y="4320524"/>
                  <a:pt x="4858187" y="4725682"/>
                </a:cubicBezTo>
                <a:lnTo>
                  <a:pt x="4858187" y="4745783"/>
                </a:lnTo>
                <a:lnTo>
                  <a:pt x="4838086" y="4745783"/>
                </a:lnTo>
                <a:lnTo>
                  <a:pt x="4265286" y="4747632"/>
                </a:lnTo>
                <a:lnTo>
                  <a:pt x="3455534" y="4743290"/>
                </a:lnTo>
                <a:cubicBezTo>
                  <a:pt x="3292716" y="4743290"/>
                  <a:pt x="2743555" y="4677278"/>
                  <a:pt x="2429093" y="3842923"/>
                </a:cubicBezTo>
                <a:cubicBezTo>
                  <a:pt x="2114632" y="4677278"/>
                  <a:pt x="1565391" y="4743290"/>
                  <a:pt x="1401929" y="4743290"/>
                </a:cubicBezTo>
                <a:cubicBezTo>
                  <a:pt x="1280358" y="4747632"/>
                  <a:pt x="1138283" y="4748999"/>
                  <a:pt x="973455" y="4748999"/>
                </a:cubicBezTo>
                <a:lnTo>
                  <a:pt x="973455" y="4749080"/>
                </a:lnTo>
                <a:lnTo>
                  <a:pt x="592982" y="4747712"/>
                </a:lnTo>
                <a:lnTo>
                  <a:pt x="20181" y="4745863"/>
                </a:lnTo>
                <a:lnTo>
                  <a:pt x="0" y="4745863"/>
                </a:lnTo>
                <a:lnTo>
                  <a:pt x="0" y="4725762"/>
                </a:lnTo>
                <a:cubicBezTo>
                  <a:pt x="0" y="4338776"/>
                  <a:pt x="0" y="4004616"/>
                  <a:pt x="5789" y="3738478"/>
                </a:cubicBezTo>
                <a:cubicBezTo>
                  <a:pt x="5789" y="3057213"/>
                  <a:pt x="149472" y="2633723"/>
                  <a:pt x="895462" y="2374580"/>
                </a:cubicBezTo>
                <a:cubicBezTo>
                  <a:pt x="149391" y="2115357"/>
                  <a:pt x="5789" y="1691867"/>
                  <a:pt x="5789" y="1010200"/>
                </a:cubicBezTo>
                <a:cubicBezTo>
                  <a:pt x="0" y="748484"/>
                  <a:pt x="0" y="428475"/>
                  <a:pt x="0" y="23318"/>
                </a:cubicBezTo>
                <a:lnTo>
                  <a:pt x="0" y="3217"/>
                </a:lnTo>
                <a:lnTo>
                  <a:pt x="20101" y="3217"/>
                </a:lnTo>
                <a:lnTo>
                  <a:pt x="592901" y="1367"/>
                </a:lnTo>
                <a:lnTo>
                  <a:pt x="1402653" y="5709"/>
                </a:lnTo>
                <a:cubicBezTo>
                  <a:pt x="1565471" y="5709"/>
                  <a:pt x="2114632" y="71721"/>
                  <a:pt x="2429093" y="906076"/>
                </a:cubicBezTo>
                <a:cubicBezTo>
                  <a:pt x="2743555" y="71721"/>
                  <a:pt x="3292796" y="5709"/>
                  <a:pt x="3456258" y="5709"/>
                </a:cubicBezTo>
                <a:cubicBezTo>
                  <a:pt x="3559618" y="2011"/>
                  <a:pt x="3677752" y="483"/>
                  <a:pt x="3812108" y="101"/>
                </a:cubicBezTo>
                <a:close/>
              </a:path>
            </a:pathLst>
          </a:custGeom>
          <a:solidFill>
            <a:schemeClr val="bg2"/>
          </a:solidFill>
          <a:ln w="63500">
            <a:solidFill>
              <a:schemeClr val="accent2"/>
            </a:solidFill>
          </a:ln>
        </p:spPr>
        <p:txBody>
          <a:bodyPr wrap="square" tIns="1097280">
            <a:noAutofit/>
          </a:bodyPr>
          <a:lstStyle>
            <a:lvl1pPr marL="0" indent="0" algn="ctr">
              <a:buNone/>
              <a:defRPr sz="2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784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Image Right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E2FA2C99-EE78-2B0E-78A1-6EE43B9C6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276058" y="476396"/>
            <a:ext cx="5562483" cy="5905208"/>
            <a:chOff x="2198603" y="404615"/>
            <a:chExt cx="7819730" cy="6027091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E3733FC-4E75-E686-EE9B-95632B931B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98603" y="404615"/>
              <a:ext cx="7819730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14F7B46-83DD-46FF-BD1D-A72403686E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98603" y="6431706"/>
              <a:ext cx="7819730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6B6F26F-B676-1FE3-0519-0ACDD0841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757" y="-1477"/>
            <a:ext cx="6096000" cy="686439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4B867CD9-74ED-FCE6-F89F-CF471C740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931929" y="1351571"/>
            <a:ext cx="4245732" cy="2809297"/>
            <a:chOff x="6797801" y="1039262"/>
            <a:chExt cx="4412323" cy="291952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11722FB-5E33-6B93-A568-73378397A789}"/>
                </a:ext>
              </a:extLst>
            </p:cNvPr>
            <p:cNvGrpSpPr/>
            <p:nvPr/>
          </p:nvGrpSpPr>
          <p:grpSpPr>
            <a:xfrm>
              <a:off x="7459701" y="1039262"/>
              <a:ext cx="3046006" cy="394987"/>
              <a:chOff x="7529275" y="1071416"/>
              <a:chExt cx="3046006" cy="394987"/>
            </a:xfrm>
            <a:solidFill>
              <a:srgbClr val="E2A43B"/>
            </a:solidFill>
          </p:grpSpPr>
          <p:pic>
            <p:nvPicPr>
              <p:cNvPr id="66" name="Graphic 65">
                <a:extLst>
                  <a:ext uri="{FF2B5EF4-FFF2-40B4-BE49-F238E27FC236}">
                    <a16:creationId xmlns:a16="http://schemas.microsoft.com/office/drawing/2014/main" id="{F722850D-82DE-4128-1CA5-4AB33C5459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1323159">
                <a:off x="7529275" y="1071416"/>
                <a:ext cx="372381" cy="342350"/>
              </a:xfrm>
              <a:prstGeom prst="rect">
                <a:avLst/>
              </a:prstGeom>
            </p:spPr>
          </p:pic>
          <p:pic>
            <p:nvPicPr>
              <p:cNvPr id="67" name="Graphic 66">
                <a:extLst>
                  <a:ext uri="{FF2B5EF4-FFF2-40B4-BE49-F238E27FC236}">
                    <a16:creationId xmlns:a16="http://schemas.microsoft.com/office/drawing/2014/main" id="{86264A48-65A0-610E-6698-2105FD60ED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508776">
                <a:off x="10202900" y="1124053"/>
                <a:ext cx="372381" cy="342350"/>
              </a:xfrm>
              <a:prstGeom prst="rect">
                <a:avLst/>
              </a:prstGeom>
            </p:spPr>
          </p:pic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9B8EE21-D7DA-7E1A-DABE-9675D7366AFF}"/>
                </a:ext>
              </a:extLst>
            </p:cNvPr>
            <p:cNvGrpSpPr/>
            <p:nvPr/>
          </p:nvGrpSpPr>
          <p:grpSpPr>
            <a:xfrm rot="10800000">
              <a:off x="7459701" y="3563801"/>
              <a:ext cx="3046006" cy="394987"/>
              <a:chOff x="7529275" y="1029940"/>
              <a:chExt cx="3046006" cy="394987"/>
            </a:xfrm>
            <a:solidFill>
              <a:srgbClr val="E2A43B"/>
            </a:solidFill>
          </p:grpSpPr>
          <p:pic>
            <p:nvPicPr>
              <p:cNvPr id="63" name="Graphic 62">
                <a:extLst>
                  <a:ext uri="{FF2B5EF4-FFF2-40B4-BE49-F238E27FC236}">
                    <a16:creationId xmlns:a16="http://schemas.microsoft.com/office/drawing/2014/main" id="{AEECD354-4F31-56FD-F901-9450DCECFC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1323159">
                <a:off x="7529275" y="1029940"/>
                <a:ext cx="372381" cy="342350"/>
              </a:xfrm>
              <a:prstGeom prst="rect">
                <a:avLst/>
              </a:prstGeom>
            </p:spPr>
          </p:pic>
          <p:pic>
            <p:nvPicPr>
              <p:cNvPr id="64" name="Graphic 63">
                <a:extLst>
                  <a:ext uri="{FF2B5EF4-FFF2-40B4-BE49-F238E27FC236}">
                    <a16:creationId xmlns:a16="http://schemas.microsoft.com/office/drawing/2014/main" id="{0E3D593A-B464-CD18-34AB-1DBD726B8D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508776">
                <a:off x="10202900" y="1082577"/>
                <a:ext cx="372381" cy="342350"/>
              </a:xfrm>
              <a:prstGeom prst="rect">
                <a:avLst/>
              </a:prstGeom>
            </p:spPr>
          </p:pic>
        </p:grpSp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250B7CE3-A0F6-F50E-D135-D72DB88F2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6200000">
              <a:off x="6003344" y="2241248"/>
              <a:ext cx="1982209" cy="393295"/>
            </a:xfrm>
            <a:prstGeom prst="rect">
              <a:avLst/>
            </a:prstGeom>
          </p:spPr>
        </p:pic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BF5F1788-776E-73F3-C574-2FC102CD7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022372" y="2241248"/>
              <a:ext cx="1982209" cy="39329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6F95516-034A-09E1-B179-3BFC790751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74445" y="4761493"/>
            <a:ext cx="5751815" cy="969406"/>
          </a:xfrm>
        </p:spPr>
        <p:txBody>
          <a:bodyPr bIns="45720" anchor="b">
            <a:normAutofit/>
          </a:bodyPr>
          <a:lstStyle>
            <a:lvl1pPr algn="ctr">
              <a:lnSpc>
                <a:spcPct val="100000"/>
              </a:lnSpc>
              <a:defRPr sz="4800" cap="all" spc="-3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FC1455E5-F4B4-A92F-204A-ECC76F3B8E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76303" y="5822069"/>
            <a:ext cx="5734717" cy="661566"/>
          </a:xfrm>
        </p:spPr>
        <p:txBody>
          <a:bodyPr tIns="0" anchor="t">
            <a:norm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37E9259-78E6-17CC-C89F-85817470B4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0434" y="-6350"/>
            <a:ext cx="6079067" cy="6870700"/>
          </a:xfrm>
          <a:custGeom>
            <a:avLst/>
            <a:gdLst>
              <a:gd name="connsiteX0" fmla="*/ 0 w 6079067"/>
              <a:gd name="connsiteY0" fmla="*/ 0 h 6870700"/>
              <a:gd name="connsiteX1" fmla="*/ 6079067 w 6079067"/>
              <a:gd name="connsiteY1" fmla="*/ 0 h 6870700"/>
              <a:gd name="connsiteX2" fmla="*/ 6079067 w 6079067"/>
              <a:gd name="connsiteY2" fmla="*/ 3099 h 6870700"/>
              <a:gd name="connsiteX3" fmla="*/ 5991540 w 6079067"/>
              <a:gd name="connsiteY3" fmla="*/ 2219 h 6870700"/>
              <a:gd name="connsiteX4" fmla="*/ 5897095 w 6079067"/>
              <a:gd name="connsiteY4" fmla="*/ 1270 h 6870700"/>
              <a:gd name="connsiteX5" fmla="*/ 5897095 w 6079067"/>
              <a:gd name="connsiteY5" fmla="*/ 111301 h 6870700"/>
              <a:gd name="connsiteX6" fmla="*/ 5897095 w 6079067"/>
              <a:gd name="connsiteY6" fmla="*/ 317597 h 6870700"/>
              <a:gd name="connsiteX7" fmla="*/ 5897095 w 6079067"/>
              <a:gd name="connsiteY7" fmla="*/ 441363 h 6870700"/>
              <a:gd name="connsiteX8" fmla="*/ 5897095 w 6079067"/>
              <a:gd name="connsiteY8" fmla="*/ 658641 h 6870700"/>
              <a:gd name="connsiteX9" fmla="*/ 5897095 w 6079067"/>
              <a:gd name="connsiteY9" fmla="*/ 768671 h 6870700"/>
              <a:gd name="connsiteX10" fmla="*/ 5897095 w 6079067"/>
              <a:gd name="connsiteY10" fmla="*/ 988732 h 6870700"/>
              <a:gd name="connsiteX11" fmla="*/ 5897095 w 6079067"/>
              <a:gd name="connsiteY11" fmla="*/ 1098763 h 6870700"/>
              <a:gd name="connsiteX12" fmla="*/ 5897095 w 6079067"/>
              <a:gd name="connsiteY12" fmla="*/ 1318794 h 6870700"/>
              <a:gd name="connsiteX13" fmla="*/ 5897095 w 6079067"/>
              <a:gd name="connsiteY13" fmla="*/ 1358783 h 6870700"/>
              <a:gd name="connsiteX14" fmla="*/ 5897095 w 6079067"/>
              <a:gd name="connsiteY14" fmla="*/ 1434301 h 6870700"/>
              <a:gd name="connsiteX15" fmla="*/ 5897095 w 6079067"/>
              <a:gd name="connsiteY15" fmla="*/ 1468815 h 6870700"/>
              <a:gd name="connsiteX16" fmla="*/ 5897095 w 6079067"/>
              <a:gd name="connsiteY16" fmla="*/ 1675110 h 6870700"/>
              <a:gd name="connsiteX17" fmla="*/ 5897095 w 6079067"/>
              <a:gd name="connsiteY17" fmla="*/ 1798876 h 6870700"/>
              <a:gd name="connsiteX18" fmla="*/ 5897095 w 6079067"/>
              <a:gd name="connsiteY18" fmla="*/ 2016154 h 6870700"/>
              <a:gd name="connsiteX19" fmla="*/ 5897095 w 6079067"/>
              <a:gd name="connsiteY19" fmla="*/ 2126184 h 6870700"/>
              <a:gd name="connsiteX20" fmla="*/ 5897095 w 6079067"/>
              <a:gd name="connsiteY20" fmla="*/ 2346245 h 6870700"/>
              <a:gd name="connsiteX21" fmla="*/ 5897095 w 6079067"/>
              <a:gd name="connsiteY21" fmla="*/ 2456275 h 6870700"/>
              <a:gd name="connsiteX22" fmla="*/ 5897095 w 6079067"/>
              <a:gd name="connsiteY22" fmla="*/ 2676307 h 6870700"/>
              <a:gd name="connsiteX23" fmla="*/ 5897095 w 6079067"/>
              <a:gd name="connsiteY23" fmla="*/ 2716295 h 6870700"/>
              <a:gd name="connsiteX24" fmla="*/ 5897095 w 6079067"/>
              <a:gd name="connsiteY24" fmla="*/ 2791814 h 6870700"/>
              <a:gd name="connsiteX25" fmla="*/ 5897095 w 6079067"/>
              <a:gd name="connsiteY25" fmla="*/ 2826327 h 6870700"/>
              <a:gd name="connsiteX26" fmla="*/ 5897095 w 6079067"/>
              <a:gd name="connsiteY26" fmla="*/ 3032622 h 6870700"/>
              <a:gd name="connsiteX27" fmla="*/ 5897095 w 6079067"/>
              <a:gd name="connsiteY27" fmla="*/ 3156388 h 6870700"/>
              <a:gd name="connsiteX28" fmla="*/ 5897095 w 6079067"/>
              <a:gd name="connsiteY28" fmla="*/ 3373666 h 6870700"/>
              <a:gd name="connsiteX29" fmla="*/ 5897095 w 6079067"/>
              <a:gd name="connsiteY29" fmla="*/ 3483697 h 6870700"/>
              <a:gd name="connsiteX30" fmla="*/ 5897095 w 6079067"/>
              <a:gd name="connsiteY30" fmla="*/ 3703757 h 6870700"/>
              <a:gd name="connsiteX31" fmla="*/ 5897095 w 6079067"/>
              <a:gd name="connsiteY31" fmla="*/ 3813788 h 6870700"/>
              <a:gd name="connsiteX32" fmla="*/ 5897095 w 6079067"/>
              <a:gd name="connsiteY32" fmla="*/ 4033819 h 6870700"/>
              <a:gd name="connsiteX33" fmla="*/ 5897095 w 6079067"/>
              <a:gd name="connsiteY33" fmla="*/ 4073807 h 6870700"/>
              <a:gd name="connsiteX34" fmla="*/ 5897095 w 6079067"/>
              <a:gd name="connsiteY34" fmla="*/ 4149326 h 6870700"/>
              <a:gd name="connsiteX35" fmla="*/ 5897095 w 6079067"/>
              <a:gd name="connsiteY35" fmla="*/ 4183839 h 6870700"/>
              <a:gd name="connsiteX36" fmla="*/ 5897095 w 6079067"/>
              <a:gd name="connsiteY36" fmla="*/ 4390133 h 6870700"/>
              <a:gd name="connsiteX37" fmla="*/ 5897095 w 6079067"/>
              <a:gd name="connsiteY37" fmla="*/ 4513900 h 6870700"/>
              <a:gd name="connsiteX38" fmla="*/ 5897095 w 6079067"/>
              <a:gd name="connsiteY38" fmla="*/ 4731178 h 6870700"/>
              <a:gd name="connsiteX39" fmla="*/ 5897095 w 6079067"/>
              <a:gd name="connsiteY39" fmla="*/ 4841208 h 6870700"/>
              <a:gd name="connsiteX40" fmla="*/ 5897095 w 6079067"/>
              <a:gd name="connsiteY40" fmla="*/ 5061269 h 6870700"/>
              <a:gd name="connsiteX41" fmla="*/ 5897095 w 6079067"/>
              <a:gd name="connsiteY41" fmla="*/ 5171299 h 6870700"/>
              <a:gd name="connsiteX42" fmla="*/ 5897095 w 6079067"/>
              <a:gd name="connsiteY42" fmla="*/ 5391331 h 6870700"/>
              <a:gd name="connsiteX43" fmla="*/ 5897095 w 6079067"/>
              <a:gd name="connsiteY43" fmla="*/ 5431319 h 6870700"/>
              <a:gd name="connsiteX44" fmla="*/ 5897095 w 6079067"/>
              <a:gd name="connsiteY44" fmla="*/ 5506838 h 6870700"/>
              <a:gd name="connsiteX45" fmla="*/ 5897095 w 6079067"/>
              <a:gd name="connsiteY45" fmla="*/ 5541350 h 6870700"/>
              <a:gd name="connsiteX46" fmla="*/ 5897095 w 6079067"/>
              <a:gd name="connsiteY46" fmla="*/ 5747645 h 6870700"/>
              <a:gd name="connsiteX47" fmla="*/ 5897095 w 6079067"/>
              <a:gd name="connsiteY47" fmla="*/ 5871412 h 6870700"/>
              <a:gd name="connsiteX48" fmla="*/ 5897095 w 6079067"/>
              <a:gd name="connsiteY48" fmla="*/ 6088690 h 6870700"/>
              <a:gd name="connsiteX49" fmla="*/ 5897095 w 6079067"/>
              <a:gd name="connsiteY49" fmla="*/ 6198720 h 6870700"/>
              <a:gd name="connsiteX50" fmla="*/ 5897095 w 6079067"/>
              <a:gd name="connsiteY50" fmla="*/ 6418781 h 6870700"/>
              <a:gd name="connsiteX51" fmla="*/ 5897095 w 6079067"/>
              <a:gd name="connsiteY51" fmla="*/ 6528811 h 6870700"/>
              <a:gd name="connsiteX52" fmla="*/ 5897095 w 6079067"/>
              <a:gd name="connsiteY52" fmla="*/ 6748843 h 6870700"/>
              <a:gd name="connsiteX53" fmla="*/ 5897095 w 6079067"/>
              <a:gd name="connsiteY53" fmla="*/ 6864350 h 6870700"/>
              <a:gd name="connsiteX54" fmla="*/ 6079067 w 6079067"/>
              <a:gd name="connsiteY54" fmla="*/ 6862530 h 6870700"/>
              <a:gd name="connsiteX55" fmla="*/ 6079067 w 6079067"/>
              <a:gd name="connsiteY55" fmla="*/ 6870700 h 6870700"/>
              <a:gd name="connsiteX56" fmla="*/ 0 w 6079067"/>
              <a:gd name="connsiteY56" fmla="*/ 6870700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079067" h="6870700">
                <a:moveTo>
                  <a:pt x="0" y="0"/>
                </a:moveTo>
                <a:lnTo>
                  <a:pt x="6079067" y="0"/>
                </a:lnTo>
                <a:lnTo>
                  <a:pt x="6079067" y="3099"/>
                </a:lnTo>
                <a:lnTo>
                  <a:pt x="5991540" y="2219"/>
                </a:lnTo>
                <a:cubicBezTo>
                  <a:pt x="5959582" y="1744"/>
                  <a:pt x="5927624" y="1269"/>
                  <a:pt x="5897095" y="1270"/>
                </a:cubicBezTo>
                <a:lnTo>
                  <a:pt x="5897095" y="111301"/>
                </a:lnTo>
                <a:cubicBezTo>
                  <a:pt x="6117337" y="111301"/>
                  <a:pt x="6117337" y="317597"/>
                  <a:pt x="5897095" y="317597"/>
                </a:cubicBezTo>
                <a:lnTo>
                  <a:pt x="5897095" y="441363"/>
                </a:lnTo>
                <a:cubicBezTo>
                  <a:pt x="6117337" y="441363"/>
                  <a:pt x="6117337" y="658641"/>
                  <a:pt x="5897095" y="658641"/>
                </a:cubicBezTo>
                <a:lnTo>
                  <a:pt x="5897095" y="768671"/>
                </a:lnTo>
                <a:cubicBezTo>
                  <a:pt x="6117337" y="768671"/>
                  <a:pt x="6117337" y="988732"/>
                  <a:pt x="5897095" y="988732"/>
                </a:cubicBezTo>
                <a:lnTo>
                  <a:pt x="5897095" y="1098763"/>
                </a:lnTo>
                <a:cubicBezTo>
                  <a:pt x="6117337" y="1098763"/>
                  <a:pt x="6117337" y="1318794"/>
                  <a:pt x="5897095" y="1318794"/>
                </a:cubicBezTo>
                <a:lnTo>
                  <a:pt x="5897095" y="1358783"/>
                </a:lnTo>
                <a:lnTo>
                  <a:pt x="5897095" y="1434301"/>
                </a:lnTo>
                <a:lnTo>
                  <a:pt x="5897095" y="1468815"/>
                </a:lnTo>
                <a:cubicBezTo>
                  <a:pt x="6117337" y="1468815"/>
                  <a:pt x="6117337" y="1675110"/>
                  <a:pt x="5897095" y="1675110"/>
                </a:cubicBezTo>
                <a:lnTo>
                  <a:pt x="5897095" y="1798876"/>
                </a:lnTo>
                <a:cubicBezTo>
                  <a:pt x="6117337" y="1798876"/>
                  <a:pt x="6117337" y="2016154"/>
                  <a:pt x="5897095" y="2016154"/>
                </a:cubicBezTo>
                <a:lnTo>
                  <a:pt x="5897095" y="2126184"/>
                </a:lnTo>
                <a:cubicBezTo>
                  <a:pt x="6117337" y="2126184"/>
                  <a:pt x="6117337" y="2346245"/>
                  <a:pt x="5897095" y="2346245"/>
                </a:cubicBezTo>
                <a:lnTo>
                  <a:pt x="5897095" y="2456275"/>
                </a:lnTo>
                <a:cubicBezTo>
                  <a:pt x="6117337" y="2456275"/>
                  <a:pt x="6117337" y="2676307"/>
                  <a:pt x="5897095" y="2676307"/>
                </a:cubicBezTo>
                <a:lnTo>
                  <a:pt x="5897095" y="2716295"/>
                </a:lnTo>
                <a:lnTo>
                  <a:pt x="5897095" y="2791814"/>
                </a:lnTo>
                <a:lnTo>
                  <a:pt x="5897095" y="2826327"/>
                </a:lnTo>
                <a:cubicBezTo>
                  <a:pt x="6117337" y="2826327"/>
                  <a:pt x="6117337" y="3032622"/>
                  <a:pt x="5897095" y="3032622"/>
                </a:cubicBezTo>
                <a:lnTo>
                  <a:pt x="5897095" y="3156388"/>
                </a:lnTo>
                <a:cubicBezTo>
                  <a:pt x="6117337" y="3156388"/>
                  <a:pt x="6117337" y="3373666"/>
                  <a:pt x="5897095" y="3373666"/>
                </a:cubicBezTo>
                <a:lnTo>
                  <a:pt x="5897095" y="3483697"/>
                </a:lnTo>
                <a:cubicBezTo>
                  <a:pt x="6117337" y="3483697"/>
                  <a:pt x="6117337" y="3703757"/>
                  <a:pt x="5897095" y="3703757"/>
                </a:cubicBezTo>
                <a:lnTo>
                  <a:pt x="5897095" y="3813788"/>
                </a:lnTo>
                <a:cubicBezTo>
                  <a:pt x="6117337" y="3813788"/>
                  <a:pt x="6117337" y="4033819"/>
                  <a:pt x="5897095" y="4033819"/>
                </a:cubicBezTo>
                <a:lnTo>
                  <a:pt x="5897095" y="4073807"/>
                </a:lnTo>
                <a:lnTo>
                  <a:pt x="5897095" y="4149326"/>
                </a:lnTo>
                <a:lnTo>
                  <a:pt x="5897095" y="4183839"/>
                </a:lnTo>
                <a:cubicBezTo>
                  <a:pt x="6117337" y="4183839"/>
                  <a:pt x="6117337" y="4390133"/>
                  <a:pt x="5897095" y="4390133"/>
                </a:cubicBezTo>
                <a:lnTo>
                  <a:pt x="5897095" y="4513900"/>
                </a:lnTo>
                <a:cubicBezTo>
                  <a:pt x="6117337" y="4513900"/>
                  <a:pt x="6117337" y="4731178"/>
                  <a:pt x="5897095" y="4731178"/>
                </a:cubicBezTo>
                <a:lnTo>
                  <a:pt x="5897095" y="4841208"/>
                </a:lnTo>
                <a:cubicBezTo>
                  <a:pt x="6117337" y="4841208"/>
                  <a:pt x="6117337" y="5061269"/>
                  <a:pt x="5897095" y="5061269"/>
                </a:cubicBezTo>
                <a:lnTo>
                  <a:pt x="5897095" y="5171299"/>
                </a:lnTo>
                <a:cubicBezTo>
                  <a:pt x="6117337" y="5171299"/>
                  <a:pt x="6117337" y="5391331"/>
                  <a:pt x="5897095" y="5391331"/>
                </a:cubicBezTo>
                <a:lnTo>
                  <a:pt x="5897095" y="5431319"/>
                </a:lnTo>
                <a:lnTo>
                  <a:pt x="5897095" y="5506838"/>
                </a:lnTo>
                <a:lnTo>
                  <a:pt x="5897095" y="5541350"/>
                </a:lnTo>
                <a:cubicBezTo>
                  <a:pt x="6117337" y="5541350"/>
                  <a:pt x="6117337" y="5747645"/>
                  <a:pt x="5897095" y="5747645"/>
                </a:cubicBezTo>
                <a:lnTo>
                  <a:pt x="5897095" y="5871412"/>
                </a:lnTo>
                <a:cubicBezTo>
                  <a:pt x="6117337" y="5871412"/>
                  <a:pt x="6117337" y="6088690"/>
                  <a:pt x="5897095" y="6088690"/>
                </a:cubicBezTo>
                <a:lnTo>
                  <a:pt x="5897095" y="6198720"/>
                </a:lnTo>
                <a:cubicBezTo>
                  <a:pt x="6117337" y="6198720"/>
                  <a:pt x="6117337" y="6418781"/>
                  <a:pt x="5897095" y="6418781"/>
                </a:cubicBezTo>
                <a:lnTo>
                  <a:pt x="5897095" y="6528811"/>
                </a:lnTo>
                <a:cubicBezTo>
                  <a:pt x="6117337" y="6528811"/>
                  <a:pt x="6117337" y="6748843"/>
                  <a:pt x="5897095" y="6748843"/>
                </a:cubicBezTo>
                <a:lnTo>
                  <a:pt x="5897095" y="6864350"/>
                </a:lnTo>
                <a:lnTo>
                  <a:pt x="6079067" y="6862530"/>
                </a:lnTo>
                <a:lnTo>
                  <a:pt x="6079067" y="6870700"/>
                </a:lnTo>
                <a:lnTo>
                  <a:pt x="0" y="6870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D9B5921C-8CBE-31CF-9BDF-54FF7E26D4D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20535" y="1011624"/>
            <a:ext cx="3528487" cy="3509383"/>
          </a:xfrm>
          <a:custGeom>
            <a:avLst/>
            <a:gdLst>
              <a:gd name="connsiteX0" fmla="*/ 1780014 w 3528487"/>
              <a:gd name="connsiteY0" fmla="*/ 0 h 3509383"/>
              <a:gd name="connsiteX1" fmla="*/ 2362878 w 3528487"/>
              <a:gd name="connsiteY1" fmla="*/ 234181 h 3509383"/>
              <a:gd name="connsiteX2" fmla="*/ 2627470 w 3528487"/>
              <a:gd name="connsiteY2" fmla="*/ 919763 h 3509383"/>
              <a:gd name="connsiteX3" fmla="*/ 3299008 w 3528487"/>
              <a:gd name="connsiteY3" fmla="*/ 1179475 h 3509383"/>
              <a:gd name="connsiteX4" fmla="*/ 3528487 w 3528487"/>
              <a:gd name="connsiteY4" fmla="*/ 1751627 h 3509383"/>
              <a:gd name="connsiteX5" fmla="*/ 3299008 w 3528487"/>
              <a:gd name="connsiteY5" fmla="*/ 2323778 h 3509383"/>
              <a:gd name="connsiteX6" fmla="*/ 2627470 w 3528487"/>
              <a:gd name="connsiteY6" fmla="*/ 2583490 h 3509383"/>
              <a:gd name="connsiteX7" fmla="*/ 2362938 w 3528487"/>
              <a:gd name="connsiteY7" fmla="*/ 3273655 h 3509383"/>
              <a:gd name="connsiteX8" fmla="*/ 1780014 w 3528487"/>
              <a:gd name="connsiteY8" fmla="*/ 3509383 h 3509383"/>
              <a:gd name="connsiteX9" fmla="*/ 1780014 w 3528487"/>
              <a:gd name="connsiteY9" fmla="*/ 3509324 h 3509383"/>
              <a:gd name="connsiteX10" fmla="*/ 1197091 w 3528487"/>
              <a:gd name="connsiteY10" fmla="*/ 3273595 h 3509383"/>
              <a:gd name="connsiteX11" fmla="*/ 932558 w 3528487"/>
              <a:gd name="connsiteY11" fmla="*/ 2583431 h 3509383"/>
              <a:gd name="connsiteX12" fmla="*/ 424442 w 3528487"/>
              <a:gd name="connsiteY12" fmla="*/ 2461728 h 3509383"/>
              <a:gd name="connsiteX13" fmla="*/ 108015 w 3528487"/>
              <a:gd name="connsiteY13" fmla="*/ 2155894 h 3509383"/>
              <a:gd name="connsiteX14" fmla="*/ 108015 w 3528487"/>
              <a:gd name="connsiteY14" fmla="*/ 1347121 h 3509383"/>
              <a:gd name="connsiteX15" fmla="*/ 424442 w 3528487"/>
              <a:gd name="connsiteY15" fmla="*/ 1041287 h 3509383"/>
              <a:gd name="connsiteX16" fmla="*/ 932558 w 3528487"/>
              <a:gd name="connsiteY16" fmla="*/ 919585 h 3509383"/>
              <a:gd name="connsiteX17" fmla="*/ 1197150 w 3528487"/>
              <a:gd name="connsiteY17" fmla="*/ 234062 h 3509383"/>
              <a:gd name="connsiteX18" fmla="*/ 1780014 w 3528487"/>
              <a:gd name="connsiteY18" fmla="*/ 0 h 3509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528487" h="3509383">
                <a:moveTo>
                  <a:pt x="1780014" y="0"/>
                </a:moveTo>
                <a:cubicBezTo>
                  <a:pt x="2002114" y="0"/>
                  <a:pt x="2209098" y="83139"/>
                  <a:pt x="2362878" y="234181"/>
                </a:cubicBezTo>
                <a:cubicBezTo>
                  <a:pt x="2533024" y="401232"/>
                  <a:pt x="2624376" y="638032"/>
                  <a:pt x="2627470" y="919763"/>
                </a:cubicBezTo>
                <a:cubicBezTo>
                  <a:pt x="2903369" y="922858"/>
                  <a:pt x="3135349" y="1012483"/>
                  <a:pt x="3299008" y="1179475"/>
                </a:cubicBezTo>
                <a:cubicBezTo>
                  <a:pt x="3447015" y="1330458"/>
                  <a:pt x="3528487" y="1533633"/>
                  <a:pt x="3528487" y="1751627"/>
                </a:cubicBezTo>
                <a:cubicBezTo>
                  <a:pt x="3528487" y="1969620"/>
                  <a:pt x="3446955" y="2172796"/>
                  <a:pt x="3299008" y="2323778"/>
                </a:cubicBezTo>
                <a:cubicBezTo>
                  <a:pt x="3135349" y="2490770"/>
                  <a:pt x="2903369" y="2580396"/>
                  <a:pt x="2627470" y="2583490"/>
                </a:cubicBezTo>
                <a:cubicBezTo>
                  <a:pt x="2624435" y="2867067"/>
                  <a:pt x="2533084" y="3105473"/>
                  <a:pt x="2362938" y="3273655"/>
                </a:cubicBezTo>
                <a:cubicBezTo>
                  <a:pt x="2209098" y="3425709"/>
                  <a:pt x="2002114" y="3509383"/>
                  <a:pt x="1780014" y="3509383"/>
                </a:cubicBezTo>
                <a:lnTo>
                  <a:pt x="1780014" y="3509324"/>
                </a:lnTo>
                <a:cubicBezTo>
                  <a:pt x="1557914" y="3509324"/>
                  <a:pt x="1350930" y="3425590"/>
                  <a:pt x="1197091" y="3273595"/>
                </a:cubicBezTo>
                <a:cubicBezTo>
                  <a:pt x="1026945" y="3105413"/>
                  <a:pt x="935594" y="2867007"/>
                  <a:pt x="932558" y="2583431"/>
                </a:cubicBezTo>
                <a:cubicBezTo>
                  <a:pt x="740036" y="2581467"/>
                  <a:pt x="569176" y="2540522"/>
                  <a:pt x="424442" y="2461728"/>
                </a:cubicBezTo>
                <a:cubicBezTo>
                  <a:pt x="290956" y="2389063"/>
                  <a:pt x="181572" y="2283310"/>
                  <a:pt x="108015" y="2155894"/>
                </a:cubicBezTo>
                <a:cubicBezTo>
                  <a:pt x="-36005" y="1906478"/>
                  <a:pt x="-36005" y="1596538"/>
                  <a:pt x="108015" y="1347121"/>
                </a:cubicBezTo>
                <a:cubicBezTo>
                  <a:pt x="181572" y="1219705"/>
                  <a:pt x="291015" y="1113952"/>
                  <a:pt x="424442" y="1041287"/>
                </a:cubicBezTo>
                <a:cubicBezTo>
                  <a:pt x="569117" y="962493"/>
                  <a:pt x="740036" y="921608"/>
                  <a:pt x="932558" y="919585"/>
                </a:cubicBezTo>
                <a:cubicBezTo>
                  <a:pt x="935653" y="637913"/>
                  <a:pt x="1026945" y="401113"/>
                  <a:pt x="1197150" y="234062"/>
                </a:cubicBezTo>
                <a:cubicBezTo>
                  <a:pt x="1350930" y="83139"/>
                  <a:pt x="1557914" y="0"/>
                  <a:pt x="1780014" y="0"/>
                </a:cubicBezTo>
                <a:close/>
              </a:path>
            </a:pathLst>
          </a:custGeom>
          <a:solidFill>
            <a:schemeClr val="accent4"/>
          </a:solidFill>
          <a:ln w="63500">
            <a:solidFill>
              <a:schemeClr val="accent3"/>
            </a:solidFill>
          </a:ln>
        </p:spPr>
        <p:txBody>
          <a:bodyPr wrap="square" tIns="1097280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6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Image Righ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690DCF6-1DF8-3F2E-FF30-12C229B76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" y="-1"/>
            <a:ext cx="6226600" cy="685800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32E4928-AA68-E29F-C1A6-6BE33B1AF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"/>
            <a:ext cx="6379975" cy="4264665"/>
            <a:chOff x="-20651" y="653083"/>
            <a:chExt cx="6450917" cy="5662447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79B2E4AA-22A2-DD2F-AC7D-68EEE143A9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6544" r="34951" b="3003"/>
            <a:stretch/>
          </p:blipFill>
          <p:spPr>
            <a:xfrm>
              <a:off x="2877741" y="667888"/>
              <a:ext cx="3552525" cy="5647642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A9D9375C-C274-3DE3-F5C8-D8F8C18365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" t="16332" r="37386" b="3004"/>
            <a:stretch/>
          </p:blipFill>
          <p:spPr>
            <a:xfrm flipH="1">
              <a:off x="-20651" y="653083"/>
              <a:ext cx="3419488" cy="5662446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7A6DD77-5D96-010B-9F6D-5BE74ED7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rot="5400000">
            <a:off x="3113770" y="3749876"/>
            <a:ext cx="0" cy="510306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02FD0ED-752E-3D66-2313-8592246CF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259430" y="2126871"/>
            <a:ext cx="1512953" cy="1341370"/>
            <a:chOff x="2158396" y="2021089"/>
            <a:chExt cx="1512953" cy="1341370"/>
          </a:xfrm>
        </p:grpSpPr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9C702D8D-056D-A4CF-2B16-410C77364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75147" y="2095862"/>
              <a:ext cx="1396202" cy="1266597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5F02CA33-F4DC-EE44-7499-152063D0A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158396" y="2021089"/>
              <a:ext cx="537253" cy="783951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294BD74-D8B8-809D-208E-0AF5EBDAE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515451" y="5613598"/>
            <a:ext cx="5268945" cy="505531"/>
            <a:chOff x="4678554" y="5200846"/>
            <a:chExt cx="5268945" cy="505531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FE99FD3-0C6D-45C1-F986-DDD64ED518B9}"/>
                </a:ext>
              </a:extLst>
            </p:cNvPr>
            <p:cNvGrpSpPr/>
            <p:nvPr/>
          </p:nvGrpSpPr>
          <p:grpSpPr>
            <a:xfrm rot="16200000">
              <a:off x="5379000" y="4500400"/>
              <a:ext cx="505530" cy="1906422"/>
              <a:chOff x="361212" y="4202759"/>
              <a:chExt cx="767224" cy="2893305"/>
            </a:xfrm>
          </p:grpSpPr>
          <p:pic>
            <p:nvPicPr>
              <p:cNvPr id="45" name="Graphic 44">
                <a:extLst>
                  <a:ext uri="{FF2B5EF4-FFF2-40B4-BE49-F238E27FC236}">
                    <a16:creationId xmlns:a16="http://schemas.microsoft.com/office/drawing/2014/main" id="{D8F6EC26-BAB4-C9C6-D4E1-BA5C1DCBA7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34263" y="4854688"/>
                <a:ext cx="509886" cy="2241376"/>
              </a:xfrm>
              <a:prstGeom prst="rect">
                <a:avLst/>
              </a:prstGeom>
            </p:spPr>
          </p:pic>
          <p:pic>
            <p:nvPicPr>
              <p:cNvPr id="47" name="Graphic 46">
                <a:extLst>
                  <a:ext uri="{FF2B5EF4-FFF2-40B4-BE49-F238E27FC236}">
                    <a16:creationId xmlns:a16="http://schemas.microsoft.com/office/drawing/2014/main" id="{856C3BE8-FC9B-3B9A-2E81-5745E2EE9F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/>
              <a:stretch/>
            </p:blipFill>
            <p:spPr>
              <a:xfrm rot="2700000">
                <a:off x="383591" y="4180380"/>
                <a:ext cx="722466" cy="767224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B562173-D30B-F7EF-7773-91AB3B4A20B5}"/>
                </a:ext>
              </a:extLst>
            </p:cNvPr>
            <p:cNvGrpSpPr/>
            <p:nvPr/>
          </p:nvGrpSpPr>
          <p:grpSpPr>
            <a:xfrm rot="5400000" flipH="1">
              <a:off x="8741524" y="4500401"/>
              <a:ext cx="505530" cy="1906421"/>
              <a:chOff x="361212" y="717223"/>
              <a:chExt cx="767224" cy="2893303"/>
            </a:xfrm>
          </p:grpSpPr>
          <p:pic>
            <p:nvPicPr>
              <p:cNvPr id="32" name="Graphic 31">
                <a:extLst>
                  <a:ext uri="{FF2B5EF4-FFF2-40B4-BE49-F238E27FC236}">
                    <a16:creationId xmlns:a16="http://schemas.microsoft.com/office/drawing/2014/main" id="{1EAA8DCB-DEF8-3F1B-A09E-61B953CBA4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34261" y="1369150"/>
                <a:ext cx="509886" cy="2241376"/>
              </a:xfrm>
              <a:prstGeom prst="rect">
                <a:avLst/>
              </a:prstGeom>
            </p:spPr>
          </p:pic>
          <p:pic>
            <p:nvPicPr>
              <p:cNvPr id="33" name="Graphic 32">
                <a:extLst>
                  <a:ext uri="{FF2B5EF4-FFF2-40B4-BE49-F238E27FC236}">
                    <a16:creationId xmlns:a16="http://schemas.microsoft.com/office/drawing/2014/main" id="{C8CEE14A-8546-D4C4-E795-4F5103DF95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/>
              <a:stretch/>
            </p:blipFill>
            <p:spPr>
              <a:xfrm rot="2700000">
                <a:off x="383591" y="694844"/>
                <a:ext cx="722466" cy="767224"/>
              </a:xfrm>
              <a:prstGeom prst="rect">
                <a:avLst/>
              </a:prstGeom>
            </p:spPr>
          </p:pic>
        </p:grpSp>
      </p:grpSp>
      <p:sp>
        <p:nvSpPr>
          <p:cNvPr id="48" name="Heart 47">
            <a:extLst>
              <a:ext uri="{FF2B5EF4-FFF2-40B4-BE49-F238E27FC236}">
                <a16:creationId xmlns:a16="http://schemas.microsoft.com/office/drawing/2014/main" id="{EEF1AD0E-B7DB-6327-6C2D-BAF2FC340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85386" y="5639650"/>
            <a:ext cx="396497" cy="365986"/>
          </a:xfrm>
          <a:custGeom>
            <a:avLst/>
            <a:gdLst>
              <a:gd name="csX0" fmla="*/ 198249 w 396497"/>
              <a:gd name="csY0" fmla="*/ 91497 h 365986"/>
              <a:gd name="csX1" fmla="*/ 198249 w 396497"/>
              <a:gd name="csY1" fmla="*/ 365986 h 365986"/>
              <a:gd name="csX2" fmla="*/ 198249 w 396497"/>
              <a:gd name="csY2" fmla="*/ 91497 h 36598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96497" h="365986" fill="none" extrusionOk="0">
                <a:moveTo>
                  <a:pt x="198249" y="91497"/>
                </a:moveTo>
                <a:cubicBezTo>
                  <a:pt x="254727" y="-96482"/>
                  <a:pt x="599636" y="110125"/>
                  <a:pt x="198249" y="365986"/>
                </a:cubicBezTo>
                <a:cubicBezTo>
                  <a:pt x="-218235" y="85082"/>
                  <a:pt x="125352" y="-117357"/>
                  <a:pt x="198249" y="91497"/>
                </a:cubicBezTo>
                <a:close/>
              </a:path>
              <a:path w="396497" h="365986" stroke="0" extrusionOk="0">
                <a:moveTo>
                  <a:pt x="198249" y="91497"/>
                </a:moveTo>
                <a:cubicBezTo>
                  <a:pt x="220009" y="-159525"/>
                  <a:pt x="542075" y="114365"/>
                  <a:pt x="198249" y="365986"/>
                </a:cubicBezTo>
                <a:cubicBezTo>
                  <a:pt x="-163971" y="100452"/>
                  <a:pt x="85659" y="-121042"/>
                  <a:pt x="198249" y="91497"/>
                </a:cubicBezTo>
                <a:close/>
              </a:path>
            </a:pathLst>
          </a:custGeom>
          <a:solidFill>
            <a:srgbClr val="F2ECE0"/>
          </a:solidFill>
          <a:ln w="25400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hear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F95516-034A-09E1-B179-3BFC790751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285" y="3725173"/>
            <a:ext cx="5751815" cy="969406"/>
          </a:xfrm>
        </p:spPr>
        <p:txBody>
          <a:bodyPr bIns="45720" anchor="b">
            <a:normAutofit/>
          </a:bodyPr>
          <a:lstStyle>
            <a:lvl1pPr algn="ctr">
              <a:lnSpc>
                <a:spcPct val="100000"/>
              </a:lnSpc>
              <a:defRPr sz="4800" b="1" cap="all" spc="-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FC1455E5-F4B4-A92F-204A-ECC76F3B8E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4143" y="4770509"/>
            <a:ext cx="5734717" cy="661566"/>
          </a:xfrm>
        </p:spPr>
        <p:txBody>
          <a:bodyPr tIns="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023F0A4C-1672-6544-1F93-C2915A8E05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21286" y="-6350"/>
            <a:ext cx="6079067" cy="6870700"/>
          </a:xfrm>
          <a:custGeom>
            <a:avLst/>
            <a:gdLst>
              <a:gd name="connsiteX0" fmla="*/ 248902 w 6079067"/>
              <a:gd name="connsiteY0" fmla="*/ 0 h 6870700"/>
              <a:gd name="connsiteX1" fmla="*/ 6079067 w 6079067"/>
              <a:gd name="connsiteY1" fmla="*/ 0 h 6870700"/>
              <a:gd name="connsiteX2" fmla="*/ 6079067 w 6079067"/>
              <a:gd name="connsiteY2" fmla="*/ 6870700 h 6870700"/>
              <a:gd name="connsiteX3" fmla="*/ 0 w 6079067"/>
              <a:gd name="connsiteY3" fmla="*/ 6870700 h 6870700"/>
              <a:gd name="connsiteX4" fmla="*/ 0 w 6079067"/>
              <a:gd name="connsiteY4" fmla="*/ 6869433 h 6870700"/>
              <a:gd name="connsiteX5" fmla="*/ 27492 w 6079067"/>
              <a:gd name="connsiteY5" fmla="*/ 6869433 h 6870700"/>
              <a:gd name="connsiteX6" fmla="*/ 248902 w 6079067"/>
              <a:gd name="connsiteY6" fmla="*/ 6869433 h 6870700"/>
              <a:gd name="connsiteX7" fmla="*/ 248902 w 6079067"/>
              <a:gd name="connsiteY7" fmla="*/ 6759353 h 6870700"/>
              <a:gd name="connsiteX8" fmla="*/ 248902 w 6079067"/>
              <a:gd name="connsiteY8" fmla="*/ 6552967 h 6870700"/>
              <a:gd name="connsiteX9" fmla="*/ 248902 w 6079067"/>
              <a:gd name="connsiteY9" fmla="*/ 6429146 h 6870700"/>
              <a:gd name="connsiteX10" fmla="*/ 248902 w 6079067"/>
              <a:gd name="connsiteY10" fmla="*/ 6211772 h 6870700"/>
              <a:gd name="connsiteX11" fmla="*/ 248902 w 6079067"/>
              <a:gd name="connsiteY11" fmla="*/ 6101693 h 6870700"/>
              <a:gd name="connsiteX12" fmla="*/ 248902 w 6079067"/>
              <a:gd name="connsiteY12" fmla="*/ 5881536 h 6870700"/>
              <a:gd name="connsiteX13" fmla="*/ 248902 w 6079067"/>
              <a:gd name="connsiteY13" fmla="*/ 5771457 h 6870700"/>
              <a:gd name="connsiteX14" fmla="*/ 248902 w 6079067"/>
              <a:gd name="connsiteY14" fmla="*/ 5551328 h 6870700"/>
              <a:gd name="connsiteX15" fmla="*/ 248902 w 6079067"/>
              <a:gd name="connsiteY15" fmla="*/ 5532762 h 6870700"/>
              <a:gd name="connsiteX16" fmla="*/ 248902 w 6079067"/>
              <a:gd name="connsiteY16" fmla="*/ 5435770 h 6870700"/>
              <a:gd name="connsiteX17" fmla="*/ 248902 w 6079067"/>
              <a:gd name="connsiteY17" fmla="*/ 5422682 h 6870700"/>
              <a:gd name="connsiteX18" fmla="*/ 248902 w 6079067"/>
              <a:gd name="connsiteY18" fmla="*/ 5216296 h 6870700"/>
              <a:gd name="connsiteX19" fmla="*/ 248902 w 6079067"/>
              <a:gd name="connsiteY19" fmla="*/ 5092475 h 6870700"/>
              <a:gd name="connsiteX20" fmla="*/ 248902 w 6079067"/>
              <a:gd name="connsiteY20" fmla="*/ 4875101 h 6870700"/>
              <a:gd name="connsiteX21" fmla="*/ 248902 w 6079067"/>
              <a:gd name="connsiteY21" fmla="*/ 4765022 h 6870700"/>
              <a:gd name="connsiteX22" fmla="*/ 248902 w 6079067"/>
              <a:gd name="connsiteY22" fmla="*/ 4544864 h 6870700"/>
              <a:gd name="connsiteX23" fmla="*/ 248902 w 6079067"/>
              <a:gd name="connsiteY23" fmla="*/ 4434785 h 6870700"/>
              <a:gd name="connsiteX24" fmla="*/ 248902 w 6079067"/>
              <a:gd name="connsiteY24" fmla="*/ 4214657 h 6870700"/>
              <a:gd name="connsiteX25" fmla="*/ 248902 w 6079067"/>
              <a:gd name="connsiteY25" fmla="*/ 4196094 h 6870700"/>
              <a:gd name="connsiteX26" fmla="*/ 248902 w 6079067"/>
              <a:gd name="connsiteY26" fmla="*/ 4099099 h 6870700"/>
              <a:gd name="connsiteX27" fmla="*/ 248902 w 6079067"/>
              <a:gd name="connsiteY27" fmla="*/ 4086014 h 6870700"/>
              <a:gd name="connsiteX28" fmla="*/ 248902 w 6079067"/>
              <a:gd name="connsiteY28" fmla="*/ 3879628 h 6870700"/>
              <a:gd name="connsiteX29" fmla="*/ 248902 w 6079067"/>
              <a:gd name="connsiteY29" fmla="*/ 3755807 h 6870700"/>
              <a:gd name="connsiteX30" fmla="*/ 248902 w 6079067"/>
              <a:gd name="connsiteY30" fmla="*/ 3538433 h 6870700"/>
              <a:gd name="connsiteX31" fmla="*/ 248902 w 6079067"/>
              <a:gd name="connsiteY31" fmla="*/ 3428354 h 6870700"/>
              <a:gd name="connsiteX32" fmla="*/ 248902 w 6079067"/>
              <a:gd name="connsiteY32" fmla="*/ 3208197 h 6870700"/>
              <a:gd name="connsiteX33" fmla="*/ 248902 w 6079067"/>
              <a:gd name="connsiteY33" fmla="*/ 3098118 h 6870700"/>
              <a:gd name="connsiteX34" fmla="*/ 248902 w 6079067"/>
              <a:gd name="connsiteY34" fmla="*/ 2877989 h 6870700"/>
              <a:gd name="connsiteX35" fmla="*/ 248902 w 6079067"/>
              <a:gd name="connsiteY35" fmla="*/ 2780469 h 6870700"/>
              <a:gd name="connsiteX36" fmla="*/ 248902 w 6079067"/>
              <a:gd name="connsiteY36" fmla="*/ 2762431 h 6870700"/>
              <a:gd name="connsiteX37" fmla="*/ 248902 w 6079067"/>
              <a:gd name="connsiteY37" fmla="*/ 2670389 h 6870700"/>
              <a:gd name="connsiteX38" fmla="*/ 248902 w 6079067"/>
              <a:gd name="connsiteY38" fmla="*/ 2464003 h 6870700"/>
              <a:gd name="connsiteX39" fmla="*/ 248902 w 6079067"/>
              <a:gd name="connsiteY39" fmla="*/ 2340182 h 6870700"/>
              <a:gd name="connsiteX40" fmla="*/ 248902 w 6079067"/>
              <a:gd name="connsiteY40" fmla="*/ 2122808 h 6870700"/>
              <a:gd name="connsiteX41" fmla="*/ 248902 w 6079067"/>
              <a:gd name="connsiteY41" fmla="*/ 2012730 h 6870700"/>
              <a:gd name="connsiteX42" fmla="*/ 248902 w 6079067"/>
              <a:gd name="connsiteY42" fmla="*/ 1792572 h 6870700"/>
              <a:gd name="connsiteX43" fmla="*/ 248902 w 6079067"/>
              <a:gd name="connsiteY43" fmla="*/ 1682493 h 6870700"/>
              <a:gd name="connsiteX44" fmla="*/ 248902 w 6079067"/>
              <a:gd name="connsiteY44" fmla="*/ 1462364 h 6870700"/>
              <a:gd name="connsiteX45" fmla="*/ 248902 w 6079067"/>
              <a:gd name="connsiteY45" fmla="*/ 1432630 h 6870700"/>
              <a:gd name="connsiteX46" fmla="*/ 248902 w 6079067"/>
              <a:gd name="connsiteY46" fmla="*/ 1346806 h 6870700"/>
              <a:gd name="connsiteX47" fmla="*/ 248902 w 6079067"/>
              <a:gd name="connsiteY47" fmla="*/ 1322550 h 6870700"/>
              <a:gd name="connsiteX48" fmla="*/ 248902 w 6079067"/>
              <a:gd name="connsiteY48" fmla="*/ 1116164 h 6870700"/>
              <a:gd name="connsiteX49" fmla="*/ 248902 w 6079067"/>
              <a:gd name="connsiteY49" fmla="*/ 992343 h 6870700"/>
              <a:gd name="connsiteX50" fmla="*/ 248902 w 6079067"/>
              <a:gd name="connsiteY50" fmla="*/ 774969 h 6870700"/>
              <a:gd name="connsiteX51" fmla="*/ 248902 w 6079067"/>
              <a:gd name="connsiteY51" fmla="*/ 664891 h 6870700"/>
              <a:gd name="connsiteX52" fmla="*/ 248902 w 6079067"/>
              <a:gd name="connsiteY52" fmla="*/ 444733 h 6870700"/>
              <a:gd name="connsiteX53" fmla="*/ 248902 w 6079067"/>
              <a:gd name="connsiteY53" fmla="*/ 334654 h 6870700"/>
              <a:gd name="connsiteX54" fmla="*/ 248902 w 6079067"/>
              <a:gd name="connsiteY54" fmla="*/ 114525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6079067" h="6870700">
                <a:moveTo>
                  <a:pt x="248902" y="0"/>
                </a:moveTo>
                <a:lnTo>
                  <a:pt x="6079067" y="0"/>
                </a:lnTo>
                <a:lnTo>
                  <a:pt x="6079067" y="6870700"/>
                </a:lnTo>
                <a:lnTo>
                  <a:pt x="0" y="6870700"/>
                </a:lnTo>
                <a:lnTo>
                  <a:pt x="0" y="6869433"/>
                </a:lnTo>
                <a:lnTo>
                  <a:pt x="27492" y="6869433"/>
                </a:lnTo>
                <a:cubicBezTo>
                  <a:pt x="101296" y="6869433"/>
                  <a:pt x="248902" y="6869433"/>
                  <a:pt x="248902" y="6869433"/>
                </a:cubicBezTo>
                <a:lnTo>
                  <a:pt x="248902" y="6759353"/>
                </a:lnTo>
                <a:cubicBezTo>
                  <a:pt x="132287" y="6759353"/>
                  <a:pt x="132287" y="6552967"/>
                  <a:pt x="248902" y="6552967"/>
                </a:cubicBezTo>
                <a:lnTo>
                  <a:pt x="248902" y="6429146"/>
                </a:lnTo>
                <a:cubicBezTo>
                  <a:pt x="132287" y="6429146"/>
                  <a:pt x="132287" y="6211772"/>
                  <a:pt x="248902" y="6211772"/>
                </a:cubicBezTo>
                <a:lnTo>
                  <a:pt x="248902" y="6101693"/>
                </a:lnTo>
                <a:cubicBezTo>
                  <a:pt x="132287" y="6101693"/>
                  <a:pt x="132287" y="5881536"/>
                  <a:pt x="248902" y="5881536"/>
                </a:cubicBezTo>
                <a:lnTo>
                  <a:pt x="248902" y="5771457"/>
                </a:lnTo>
                <a:cubicBezTo>
                  <a:pt x="132287" y="5771457"/>
                  <a:pt x="132287" y="5551328"/>
                  <a:pt x="248902" y="5551328"/>
                </a:cubicBezTo>
                <a:lnTo>
                  <a:pt x="248902" y="5532762"/>
                </a:lnTo>
                <a:lnTo>
                  <a:pt x="248902" y="5435770"/>
                </a:lnTo>
                <a:lnTo>
                  <a:pt x="248902" y="5422682"/>
                </a:lnTo>
                <a:cubicBezTo>
                  <a:pt x="132287" y="5422682"/>
                  <a:pt x="132287" y="5216296"/>
                  <a:pt x="248902" y="5216296"/>
                </a:cubicBezTo>
                <a:lnTo>
                  <a:pt x="248902" y="5092475"/>
                </a:lnTo>
                <a:cubicBezTo>
                  <a:pt x="132287" y="5092475"/>
                  <a:pt x="132287" y="4875101"/>
                  <a:pt x="248902" y="4875101"/>
                </a:cubicBezTo>
                <a:lnTo>
                  <a:pt x="248902" y="4765022"/>
                </a:lnTo>
                <a:cubicBezTo>
                  <a:pt x="132287" y="4765022"/>
                  <a:pt x="132287" y="4544864"/>
                  <a:pt x="248902" y="4544864"/>
                </a:cubicBezTo>
                <a:lnTo>
                  <a:pt x="248902" y="4434785"/>
                </a:lnTo>
                <a:cubicBezTo>
                  <a:pt x="132287" y="4434785"/>
                  <a:pt x="132287" y="4214657"/>
                  <a:pt x="248902" y="4214657"/>
                </a:cubicBezTo>
                <a:lnTo>
                  <a:pt x="248902" y="4196094"/>
                </a:lnTo>
                <a:lnTo>
                  <a:pt x="248902" y="4099099"/>
                </a:lnTo>
                <a:lnTo>
                  <a:pt x="248902" y="4086014"/>
                </a:lnTo>
                <a:cubicBezTo>
                  <a:pt x="132287" y="4086014"/>
                  <a:pt x="132287" y="3879628"/>
                  <a:pt x="248902" y="3879628"/>
                </a:cubicBezTo>
                <a:lnTo>
                  <a:pt x="248902" y="3755807"/>
                </a:lnTo>
                <a:cubicBezTo>
                  <a:pt x="132287" y="3755807"/>
                  <a:pt x="132287" y="3538433"/>
                  <a:pt x="248902" y="3538433"/>
                </a:cubicBezTo>
                <a:lnTo>
                  <a:pt x="248902" y="3428354"/>
                </a:lnTo>
                <a:cubicBezTo>
                  <a:pt x="132287" y="3428354"/>
                  <a:pt x="132287" y="3208197"/>
                  <a:pt x="248902" y="3208197"/>
                </a:cubicBezTo>
                <a:lnTo>
                  <a:pt x="248902" y="3098118"/>
                </a:lnTo>
                <a:cubicBezTo>
                  <a:pt x="132287" y="3098118"/>
                  <a:pt x="132287" y="2877989"/>
                  <a:pt x="248902" y="2877989"/>
                </a:cubicBezTo>
                <a:lnTo>
                  <a:pt x="248902" y="2780469"/>
                </a:lnTo>
                <a:lnTo>
                  <a:pt x="248902" y="2762431"/>
                </a:lnTo>
                <a:lnTo>
                  <a:pt x="248902" y="2670389"/>
                </a:lnTo>
                <a:cubicBezTo>
                  <a:pt x="132287" y="2670389"/>
                  <a:pt x="132287" y="2464003"/>
                  <a:pt x="248902" y="2464003"/>
                </a:cubicBezTo>
                <a:lnTo>
                  <a:pt x="248902" y="2340182"/>
                </a:lnTo>
                <a:cubicBezTo>
                  <a:pt x="132287" y="2340182"/>
                  <a:pt x="132287" y="2122808"/>
                  <a:pt x="248902" y="2122808"/>
                </a:cubicBezTo>
                <a:lnTo>
                  <a:pt x="248902" y="2012730"/>
                </a:lnTo>
                <a:cubicBezTo>
                  <a:pt x="132287" y="2012730"/>
                  <a:pt x="132287" y="1792572"/>
                  <a:pt x="248902" y="1792572"/>
                </a:cubicBezTo>
                <a:lnTo>
                  <a:pt x="248902" y="1682493"/>
                </a:lnTo>
                <a:cubicBezTo>
                  <a:pt x="132287" y="1682493"/>
                  <a:pt x="132287" y="1462364"/>
                  <a:pt x="248902" y="1462364"/>
                </a:cubicBezTo>
                <a:lnTo>
                  <a:pt x="248902" y="1432630"/>
                </a:lnTo>
                <a:lnTo>
                  <a:pt x="248902" y="1346806"/>
                </a:lnTo>
                <a:lnTo>
                  <a:pt x="248902" y="1322550"/>
                </a:lnTo>
                <a:cubicBezTo>
                  <a:pt x="132287" y="1322550"/>
                  <a:pt x="132287" y="1116164"/>
                  <a:pt x="248902" y="1116164"/>
                </a:cubicBezTo>
                <a:lnTo>
                  <a:pt x="248902" y="992343"/>
                </a:lnTo>
                <a:cubicBezTo>
                  <a:pt x="132287" y="992343"/>
                  <a:pt x="132287" y="774969"/>
                  <a:pt x="248902" y="774969"/>
                </a:cubicBezTo>
                <a:lnTo>
                  <a:pt x="248902" y="664891"/>
                </a:lnTo>
                <a:cubicBezTo>
                  <a:pt x="132287" y="664891"/>
                  <a:pt x="132287" y="444733"/>
                  <a:pt x="248902" y="444733"/>
                </a:cubicBezTo>
                <a:lnTo>
                  <a:pt x="248902" y="334654"/>
                </a:lnTo>
                <a:cubicBezTo>
                  <a:pt x="132287" y="334654"/>
                  <a:pt x="132287" y="114525"/>
                  <a:pt x="248902" y="114525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856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Image Lef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014035E-1A17-2DE1-B458-995FD38C3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0838" y="183996"/>
            <a:ext cx="11714421" cy="6490008"/>
            <a:chOff x="179763" y="165253"/>
            <a:chExt cx="11872522" cy="6527496"/>
          </a:xfrm>
          <a:solidFill>
            <a:schemeClr val="accent4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4EF6ED3-BEF3-F7E2-408B-B85A5707FD19}"/>
                </a:ext>
              </a:extLst>
            </p:cNvPr>
            <p:cNvGrpSpPr/>
            <p:nvPr/>
          </p:nvGrpSpPr>
          <p:grpSpPr>
            <a:xfrm>
              <a:off x="371475" y="165253"/>
              <a:ext cx="11472864" cy="358211"/>
              <a:chOff x="371475" y="165254"/>
              <a:chExt cx="10464212" cy="326718"/>
            </a:xfrm>
            <a:grpFill/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F718CB7E-2CF0-30DD-978A-7CADBF6B2E52}"/>
                  </a:ext>
                </a:extLst>
              </p:cNvPr>
              <p:cNvGrpSpPr/>
              <p:nvPr/>
            </p:nvGrpSpPr>
            <p:grpSpPr>
              <a:xfrm>
                <a:off x="371475" y="165254"/>
                <a:ext cx="5267744" cy="326718"/>
                <a:chOff x="371475" y="165254"/>
                <a:chExt cx="5267744" cy="326718"/>
              </a:xfrm>
              <a:grpFill/>
            </p:grpSpPr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08E0A8CA-007A-C565-3EA3-F70ED8AE4F49}"/>
                    </a:ext>
                  </a:extLst>
                </p:cNvPr>
                <p:cNvGrpSpPr/>
                <p:nvPr/>
              </p:nvGrpSpPr>
              <p:grpSpPr>
                <a:xfrm>
                  <a:off x="371475" y="165254"/>
                  <a:ext cx="2680661" cy="326718"/>
                  <a:chOff x="371475" y="165254"/>
                  <a:chExt cx="2680661" cy="326718"/>
                </a:xfrm>
                <a:grpFill/>
              </p:grpSpPr>
              <p:pic>
                <p:nvPicPr>
                  <p:cNvPr id="79" name="Graphic 78">
                    <a:extLst>
                      <a:ext uri="{FF2B5EF4-FFF2-40B4-BE49-F238E27FC236}">
                        <a16:creationId xmlns:a16="http://schemas.microsoft.com/office/drawing/2014/main" id="{E585DECC-2B7B-18F9-1FE0-BDBB82B121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1475" y="165254"/>
                    <a:ext cx="1387119" cy="326718"/>
                  </a:xfrm>
                  <a:prstGeom prst="rect">
                    <a:avLst/>
                  </a:prstGeom>
                </p:spPr>
              </p:pic>
              <p:pic>
                <p:nvPicPr>
                  <p:cNvPr id="80" name="Graphic 79">
                    <a:extLst>
                      <a:ext uri="{FF2B5EF4-FFF2-40B4-BE49-F238E27FC236}">
                        <a16:creationId xmlns:a16="http://schemas.microsoft.com/office/drawing/2014/main" id="{81A82B0E-02F1-8D5B-65BA-517001CEC3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65017" y="165254"/>
                    <a:ext cx="1387119" cy="32671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9DCDDC5E-1DC8-227D-EFBB-7D97997D7B44}"/>
                    </a:ext>
                  </a:extLst>
                </p:cNvPr>
                <p:cNvGrpSpPr/>
                <p:nvPr/>
              </p:nvGrpSpPr>
              <p:grpSpPr>
                <a:xfrm>
                  <a:off x="2958558" y="165254"/>
                  <a:ext cx="2680661" cy="326718"/>
                  <a:chOff x="371475" y="165254"/>
                  <a:chExt cx="2680661" cy="326718"/>
                </a:xfrm>
                <a:grpFill/>
              </p:grpSpPr>
              <p:pic>
                <p:nvPicPr>
                  <p:cNvPr id="77" name="Graphic 76">
                    <a:extLst>
                      <a:ext uri="{FF2B5EF4-FFF2-40B4-BE49-F238E27FC236}">
                        <a16:creationId xmlns:a16="http://schemas.microsoft.com/office/drawing/2014/main" id="{C6805DC8-7F27-52A6-6C23-24FB578AAD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1475" y="165254"/>
                    <a:ext cx="1387119" cy="326718"/>
                  </a:xfrm>
                  <a:prstGeom prst="rect">
                    <a:avLst/>
                  </a:prstGeom>
                </p:spPr>
              </p:pic>
              <p:pic>
                <p:nvPicPr>
                  <p:cNvPr id="78" name="Graphic 77">
                    <a:extLst>
                      <a:ext uri="{FF2B5EF4-FFF2-40B4-BE49-F238E27FC236}">
                        <a16:creationId xmlns:a16="http://schemas.microsoft.com/office/drawing/2014/main" id="{EF2CDF61-AF32-D99E-3DDE-A6419A811C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65017" y="165254"/>
                    <a:ext cx="1387119" cy="32671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B7351D3B-AE81-BDE5-2348-BEF0D02C1483}"/>
                  </a:ext>
                </a:extLst>
              </p:cNvPr>
              <p:cNvGrpSpPr/>
              <p:nvPr/>
            </p:nvGrpSpPr>
            <p:grpSpPr>
              <a:xfrm>
                <a:off x="5567943" y="165254"/>
                <a:ext cx="5267744" cy="326718"/>
                <a:chOff x="371475" y="165254"/>
                <a:chExt cx="5267744" cy="326718"/>
              </a:xfrm>
              <a:grpFill/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A7B8B331-D303-635D-51D0-F72227D566CD}"/>
                    </a:ext>
                  </a:extLst>
                </p:cNvPr>
                <p:cNvGrpSpPr/>
                <p:nvPr/>
              </p:nvGrpSpPr>
              <p:grpSpPr>
                <a:xfrm>
                  <a:off x="371475" y="165254"/>
                  <a:ext cx="2680661" cy="326718"/>
                  <a:chOff x="371475" y="165254"/>
                  <a:chExt cx="2680661" cy="326718"/>
                </a:xfrm>
                <a:grpFill/>
              </p:grpSpPr>
              <p:pic>
                <p:nvPicPr>
                  <p:cNvPr id="73" name="Graphic 72">
                    <a:extLst>
                      <a:ext uri="{FF2B5EF4-FFF2-40B4-BE49-F238E27FC236}">
                        <a16:creationId xmlns:a16="http://schemas.microsoft.com/office/drawing/2014/main" id="{E4F82DF9-0142-CEFC-DF73-D3849F1AFC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1475" y="165254"/>
                    <a:ext cx="1387119" cy="326718"/>
                  </a:xfrm>
                  <a:prstGeom prst="rect">
                    <a:avLst/>
                  </a:prstGeom>
                </p:spPr>
              </p:pic>
              <p:pic>
                <p:nvPicPr>
                  <p:cNvPr id="74" name="Graphic 73">
                    <a:extLst>
                      <a:ext uri="{FF2B5EF4-FFF2-40B4-BE49-F238E27FC236}">
                        <a16:creationId xmlns:a16="http://schemas.microsoft.com/office/drawing/2014/main" id="{8031E68A-C67A-4630-F41F-88F32F781F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65017" y="165254"/>
                    <a:ext cx="1387119" cy="32671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65CF6AF2-5348-BFAA-A5A0-3C0C4489CC5B}"/>
                    </a:ext>
                  </a:extLst>
                </p:cNvPr>
                <p:cNvGrpSpPr/>
                <p:nvPr/>
              </p:nvGrpSpPr>
              <p:grpSpPr>
                <a:xfrm>
                  <a:off x="2958558" y="165254"/>
                  <a:ext cx="2680661" cy="326718"/>
                  <a:chOff x="371475" y="165254"/>
                  <a:chExt cx="2680661" cy="326718"/>
                </a:xfrm>
                <a:grpFill/>
              </p:grpSpPr>
              <p:pic>
                <p:nvPicPr>
                  <p:cNvPr id="71" name="Graphic 70">
                    <a:extLst>
                      <a:ext uri="{FF2B5EF4-FFF2-40B4-BE49-F238E27FC236}">
                        <a16:creationId xmlns:a16="http://schemas.microsoft.com/office/drawing/2014/main" id="{BF84873D-79A6-4BA7-322E-CDDA6AD1FE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1475" y="165254"/>
                    <a:ext cx="1387119" cy="326718"/>
                  </a:xfrm>
                  <a:prstGeom prst="rect">
                    <a:avLst/>
                  </a:prstGeom>
                </p:spPr>
              </p:pic>
              <p:pic>
                <p:nvPicPr>
                  <p:cNvPr id="72" name="Graphic 71">
                    <a:extLst>
                      <a:ext uri="{FF2B5EF4-FFF2-40B4-BE49-F238E27FC236}">
                        <a16:creationId xmlns:a16="http://schemas.microsoft.com/office/drawing/2014/main" id="{8FEDD920-3E2C-858D-1636-1F073D80AB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65017" y="165254"/>
                    <a:ext cx="1387119" cy="32671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723CC7E-07A5-8D93-21E2-731D7995B0A3}"/>
                </a:ext>
              </a:extLst>
            </p:cNvPr>
            <p:cNvGrpSpPr/>
            <p:nvPr/>
          </p:nvGrpSpPr>
          <p:grpSpPr>
            <a:xfrm rot="10800000">
              <a:off x="371475" y="6312421"/>
              <a:ext cx="11472864" cy="358211"/>
              <a:chOff x="371475" y="165254"/>
              <a:chExt cx="10464212" cy="326718"/>
            </a:xfrm>
            <a:grpFill/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294A128E-8289-775D-EA82-75B76EB563EC}"/>
                  </a:ext>
                </a:extLst>
              </p:cNvPr>
              <p:cNvGrpSpPr/>
              <p:nvPr/>
            </p:nvGrpSpPr>
            <p:grpSpPr>
              <a:xfrm>
                <a:off x="371475" y="165254"/>
                <a:ext cx="5267744" cy="326718"/>
                <a:chOff x="371475" y="165254"/>
                <a:chExt cx="5267744" cy="326718"/>
              </a:xfrm>
              <a:grpFill/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375B1E17-4E83-96D5-1651-C46926996750}"/>
                    </a:ext>
                  </a:extLst>
                </p:cNvPr>
                <p:cNvGrpSpPr/>
                <p:nvPr/>
              </p:nvGrpSpPr>
              <p:grpSpPr>
                <a:xfrm>
                  <a:off x="371475" y="165254"/>
                  <a:ext cx="2680661" cy="326718"/>
                  <a:chOff x="371475" y="165254"/>
                  <a:chExt cx="2680661" cy="326718"/>
                </a:xfrm>
                <a:grpFill/>
              </p:grpSpPr>
              <p:pic>
                <p:nvPicPr>
                  <p:cNvPr id="64" name="Graphic 63">
                    <a:extLst>
                      <a:ext uri="{FF2B5EF4-FFF2-40B4-BE49-F238E27FC236}">
                        <a16:creationId xmlns:a16="http://schemas.microsoft.com/office/drawing/2014/main" id="{DCC956DF-414F-F7BF-987B-096863FFAE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1475" y="165254"/>
                    <a:ext cx="1387119" cy="326718"/>
                  </a:xfrm>
                  <a:prstGeom prst="rect">
                    <a:avLst/>
                  </a:prstGeom>
                </p:spPr>
              </p:pic>
              <p:pic>
                <p:nvPicPr>
                  <p:cNvPr id="66" name="Graphic 65">
                    <a:extLst>
                      <a:ext uri="{FF2B5EF4-FFF2-40B4-BE49-F238E27FC236}">
                        <a16:creationId xmlns:a16="http://schemas.microsoft.com/office/drawing/2014/main" id="{97D3E8AC-6317-AE5C-8D82-42CE5570F3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65017" y="165254"/>
                    <a:ext cx="1387119" cy="32671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59705075-F029-0639-589B-4AE7AABC17C9}"/>
                    </a:ext>
                  </a:extLst>
                </p:cNvPr>
                <p:cNvGrpSpPr/>
                <p:nvPr/>
              </p:nvGrpSpPr>
              <p:grpSpPr>
                <a:xfrm>
                  <a:off x="2958558" y="165254"/>
                  <a:ext cx="2680661" cy="326718"/>
                  <a:chOff x="371475" y="165254"/>
                  <a:chExt cx="2680661" cy="326718"/>
                </a:xfrm>
                <a:grpFill/>
              </p:grpSpPr>
              <p:pic>
                <p:nvPicPr>
                  <p:cNvPr id="62" name="Graphic 61">
                    <a:extLst>
                      <a:ext uri="{FF2B5EF4-FFF2-40B4-BE49-F238E27FC236}">
                        <a16:creationId xmlns:a16="http://schemas.microsoft.com/office/drawing/2014/main" id="{C51C8BA2-6FED-D73D-D2C3-84DF13BF83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1475" y="165254"/>
                    <a:ext cx="1387119" cy="326718"/>
                  </a:xfrm>
                  <a:prstGeom prst="rect">
                    <a:avLst/>
                  </a:prstGeom>
                </p:spPr>
              </p:pic>
              <p:pic>
                <p:nvPicPr>
                  <p:cNvPr id="63" name="Graphic 62">
                    <a:extLst>
                      <a:ext uri="{FF2B5EF4-FFF2-40B4-BE49-F238E27FC236}">
                        <a16:creationId xmlns:a16="http://schemas.microsoft.com/office/drawing/2014/main" id="{5F73991C-42DA-937F-FFA7-E81EE25373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65017" y="165254"/>
                    <a:ext cx="1387119" cy="32671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9994E0A1-B077-BCD1-027A-4F7F29E325F5}"/>
                  </a:ext>
                </a:extLst>
              </p:cNvPr>
              <p:cNvGrpSpPr/>
              <p:nvPr/>
            </p:nvGrpSpPr>
            <p:grpSpPr>
              <a:xfrm>
                <a:off x="5567943" y="165254"/>
                <a:ext cx="5267744" cy="326718"/>
                <a:chOff x="371475" y="165254"/>
                <a:chExt cx="5267744" cy="326718"/>
              </a:xfrm>
              <a:grpFill/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9985C051-D92A-85E3-0892-572C1EFD2E1D}"/>
                    </a:ext>
                  </a:extLst>
                </p:cNvPr>
                <p:cNvGrpSpPr/>
                <p:nvPr/>
              </p:nvGrpSpPr>
              <p:grpSpPr>
                <a:xfrm>
                  <a:off x="371475" y="165254"/>
                  <a:ext cx="2680661" cy="326718"/>
                  <a:chOff x="371475" y="165254"/>
                  <a:chExt cx="2680661" cy="326718"/>
                </a:xfrm>
                <a:grpFill/>
              </p:grpSpPr>
              <p:pic>
                <p:nvPicPr>
                  <p:cNvPr id="58" name="Graphic 57">
                    <a:extLst>
                      <a:ext uri="{FF2B5EF4-FFF2-40B4-BE49-F238E27FC236}">
                        <a16:creationId xmlns:a16="http://schemas.microsoft.com/office/drawing/2014/main" id="{336E58B3-562D-67A4-F467-FE0AB5E661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1475" y="165254"/>
                    <a:ext cx="1387119" cy="326718"/>
                  </a:xfrm>
                  <a:prstGeom prst="rect">
                    <a:avLst/>
                  </a:prstGeom>
                </p:spPr>
              </p:pic>
              <p:pic>
                <p:nvPicPr>
                  <p:cNvPr id="59" name="Graphic 58">
                    <a:extLst>
                      <a:ext uri="{FF2B5EF4-FFF2-40B4-BE49-F238E27FC236}">
                        <a16:creationId xmlns:a16="http://schemas.microsoft.com/office/drawing/2014/main" id="{69A0878E-DF6E-BEE0-6399-90DA5D606C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65017" y="165254"/>
                    <a:ext cx="1387119" cy="32671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981BD697-D54A-B662-A962-1EAACE9C528C}"/>
                    </a:ext>
                  </a:extLst>
                </p:cNvPr>
                <p:cNvGrpSpPr/>
                <p:nvPr/>
              </p:nvGrpSpPr>
              <p:grpSpPr>
                <a:xfrm>
                  <a:off x="2958558" y="165254"/>
                  <a:ext cx="2680661" cy="326718"/>
                  <a:chOff x="371475" y="165254"/>
                  <a:chExt cx="2680661" cy="326718"/>
                </a:xfrm>
                <a:grpFill/>
              </p:grpSpPr>
              <p:pic>
                <p:nvPicPr>
                  <p:cNvPr id="56" name="Graphic 55">
                    <a:extLst>
                      <a:ext uri="{FF2B5EF4-FFF2-40B4-BE49-F238E27FC236}">
                        <a16:creationId xmlns:a16="http://schemas.microsoft.com/office/drawing/2014/main" id="{C5A33C4F-358D-D49E-070B-049001AA20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1475" y="165254"/>
                    <a:ext cx="1387119" cy="326718"/>
                  </a:xfrm>
                  <a:prstGeom prst="rect">
                    <a:avLst/>
                  </a:prstGeom>
                </p:spPr>
              </p:pic>
              <p:pic>
                <p:nvPicPr>
                  <p:cNvPr id="57" name="Graphic 56">
                    <a:extLst>
                      <a:ext uri="{FF2B5EF4-FFF2-40B4-BE49-F238E27FC236}">
                        <a16:creationId xmlns:a16="http://schemas.microsoft.com/office/drawing/2014/main" id="{7535947E-0393-2CD0-B060-5F55353C5F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65017" y="165254"/>
                    <a:ext cx="1387119" cy="32671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8F4F5EB-0BAB-898D-33CF-3FECF715860A}"/>
                </a:ext>
              </a:extLst>
            </p:cNvPr>
            <p:cNvGrpSpPr/>
            <p:nvPr/>
          </p:nvGrpSpPr>
          <p:grpSpPr>
            <a:xfrm rot="5400000">
              <a:off x="8626572" y="3267033"/>
              <a:ext cx="6527492" cy="323935"/>
              <a:chOff x="4252101" y="165254"/>
              <a:chExt cx="6583586" cy="326718"/>
            </a:xfrm>
            <a:grpFill/>
          </p:grpSpPr>
          <p:pic>
            <p:nvPicPr>
              <p:cNvPr id="31" name="Graphic 30">
                <a:extLst>
                  <a:ext uri="{FF2B5EF4-FFF2-40B4-BE49-F238E27FC236}">
                    <a16:creationId xmlns:a16="http://schemas.microsoft.com/office/drawing/2014/main" id="{59F8A187-74A5-AD52-966F-CE41459B14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52101" y="165254"/>
                <a:ext cx="1387119" cy="326718"/>
              </a:xfrm>
              <a:prstGeom prst="rect">
                <a:avLst/>
              </a:prstGeom>
            </p:spPr>
          </p:pic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FC1C5A56-4C12-487C-C155-18D9F246C6E1}"/>
                  </a:ext>
                </a:extLst>
              </p:cNvPr>
              <p:cNvGrpSpPr/>
              <p:nvPr/>
            </p:nvGrpSpPr>
            <p:grpSpPr>
              <a:xfrm>
                <a:off x="5567943" y="165254"/>
                <a:ext cx="5267744" cy="326718"/>
                <a:chOff x="371475" y="165254"/>
                <a:chExt cx="5267744" cy="326718"/>
              </a:xfrm>
              <a:grpFill/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FEB5412D-CFA6-83AE-DAE6-16C78DC41B99}"/>
                    </a:ext>
                  </a:extLst>
                </p:cNvPr>
                <p:cNvGrpSpPr/>
                <p:nvPr/>
              </p:nvGrpSpPr>
              <p:grpSpPr>
                <a:xfrm>
                  <a:off x="371475" y="165254"/>
                  <a:ext cx="2680661" cy="326718"/>
                  <a:chOff x="371475" y="165254"/>
                  <a:chExt cx="2680661" cy="326718"/>
                </a:xfrm>
                <a:grpFill/>
              </p:grpSpPr>
              <p:pic>
                <p:nvPicPr>
                  <p:cNvPr id="49" name="Graphic 48">
                    <a:extLst>
                      <a:ext uri="{FF2B5EF4-FFF2-40B4-BE49-F238E27FC236}">
                        <a16:creationId xmlns:a16="http://schemas.microsoft.com/office/drawing/2014/main" id="{63BFE1BE-DD5B-6B42-56B8-4AA21DA6F3E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1475" y="165254"/>
                    <a:ext cx="1387119" cy="326718"/>
                  </a:xfrm>
                  <a:prstGeom prst="rect">
                    <a:avLst/>
                  </a:prstGeom>
                </p:spPr>
              </p:pic>
              <p:pic>
                <p:nvPicPr>
                  <p:cNvPr id="50" name="Graphic 49">
                    <a:extLst>
                      <a:ext uri="{FF2B5EF4-FFF2-40B4-BE49-F238E27FC236}">
                        <a16:creationId xmlns:a16="http://schemas.microsoft.com/office/drawing/2014/main" id="{8247ACAA-BDCD-872C-36C1-9F58EFA649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65017" y="165254"/>
                    <a:ext cx="1387119" cy="32671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38688A7C-153F-C0C3-0C46-51E38195780E}"/>
                    </a:ext>
                  </a:extLst>
                </p:cNvPr>
                <p:cNvGrpSpPr/>
                <p:nvPr/>
              </p:nvGrpSpPr>
              <p:grpSpPr>
                <a:xfrm>
                  <a:off x="2958558" y="165254"/>
                  <a:ext cx="2680661" cy="326718"/>
                  <a:chOff x="371475" y="165254"/>
                  <a:chExt cx="2680661" cy="326718"/>
                </a:xfrm>
                <a:grpFill/>
              </p:grpSpPr>
              <p:pic>
                <p:nvPicPr>
                  <p:cNvPr id="47" name="Graphic 46">
                    <a:extLst>
                      <a:ext uri="{FF2B5EF4-FFF2-40B4-BE49-F238E27FC236}">
                        <a16:creationId xmlns:a16="http://schemas.microsoft.com/office/drawing/2014/main" id="{2AC5023F-6400-82CE-B3B0-DA9FCF0F9D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1475" y="165254"/>
                    <a:ext cx="1387119" cy="326718"/>
                  </a:xfrm>
                  <a:prstGeom prst="rect">
                    <a:avLst/>
                  </a:prstGeom>
                </p:spPr>
              </p:pic>
              <p:pic>
                <p:nvPicPr>
                  <p:cNvPr id="48" name="Graphic 47">
                    <a:extLst>
                      <a:ext uri="{FF2B5EF4-FFF2-40B4-BE49-F238E27FC236}">
                        <a16:creationId xmlns:a16="http://schemas.microsoft.com/office/drawing/2014/main" id="{E206EC60-6D7E-0954-74B3-465FD70E62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65017" y="165254"/>
                    <a:ext cx="1387119" cy="32671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66437A5-6B0E-A0F6-FBDB-781BE1D67083}"/>
                </a:ext>
              </a:extLst>
            </p:cNvPr>
            <p:cNvGrpSpPr/>
            <p:nvPr/>
          </p:nvGrpSpPr>
          <p:grpSpPr>
            <a:xfrm rot="16200000">
              <a:off x="-2922015" y="3267035"/>
              <a:ext cx="6527492" cy="323935"/>
              <a:chOff x="4252101" y="165254"/>
              <a:chExt cx="6583586" cy="326718"/>
            </a:xfrm>
            <a:grpFill/>
          </p:grpSpPr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3DC82A19-0A0D-5BC4-9727-BF37F12069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52101" y="165254"/>
                <a:ext cx="1387119" cy="326718"/>
              </a:xfrm>
              <a:prstGeom prst="rect">
                <a:avLst/>
              </a:prstGeom>
            </p:spPr>
          </p:pic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632780CF-9C23-8DDA-EBE4-F7C629C94A32}"/>
                  </a:ext>
                </a:extLst>
              </p:cNvPr>
              <p:cNvGrpSpPr/>
              <p:nvPr/>
            </p:nvGrpSpPr>
            <p:grpSpPr>
              <a:xfrm>
                <a:off x="5567943" y="165254"/>
                <a:ext cx="5267744" cy="326718"/>
                <a:chOff x="371475" y="165254"/>
                <a:chExt cx="5267744" cy="326718"/>
              </a:xfrm>
              <a:grpFill/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8CE9F630-6DC6-9F45-81FB-62F0DCE819F8}"/>
                    </a:ext>
                  </a:extLst>
                </p:cNvPr>
                <p:cNvGrpSpPr/>
                <p:nvPr/>
              </p:nvGrpSpPr>
              <p:grpSpPr>
                <a:xfrm>
                  <a:off x="371475" y="165254"/>
                  <a:ext cx="2680661" cy="326718"/>
                  <a:chOff x="371475" y="165254"/>
                  <a:chExt cx="2680661" cy="326718"/>
                </a:xfrm>
                <a:grpFill/>
              </p:grpSpPr>
              <p:pic>
                <p:nvPicPr>
                  <p:cNvPr id="29" name="Graphic 28">
                    <a:extLst>
                      <a:ext uri="{FF2B5EF4-FFF2-40B4-BE49-F238E27FC236}">
                        <a16:creationId xmlns:a16="http://schemas.microsoft.com/office/drawing/2014/main" id="{0FD96E3B-5099-5884-C652-98FE9A96AC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1475" y="165254"/>
                    <a:ext cx="1387119" cy="326718"/>
                  </a:xfrm>
                  <a:prstGeom prst="rect">
                    <a:avLst/>
                  </a:prstGeom>
                </p:spPr>
              </p:pic>
              <p:pic>
                <p:nvPicPr>
                  <p:cNvPr id="30" name="Graphic 29">
                    <a:extLst>
                      <a:ext uri="{FF2B5EF4-FFF2-40B4-BE49-F238E27FC236}">
                        <a16:creationId xmlns:a16="http://schemas.microsoft.com/office/drawing/2014/main" id="{E399E0EA-D028-2927-ED34-092FC5D969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65017" y="165254"/>
                    <a:ext cx="1387119" cy="32671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D66979E3-0AA4-0225-1163-450276AEB925}"/>
                    </a:ext>
                  </a:extLst>
                </p:cNvPr>
                <p:cNvGrpSpPr/>
                <p:nvPr/>
              </p:nvGrpSpPr>
              <p:grpSpPr>
                <a:xfrm>
                  <a:off x="2958558" y="165254"/>
                  <a:ext cx="2680661" cy="326718"/>
                  <a:chOff x="371475" y="165254"/>
                  <a:chExt cx="2680661" cy="326718"/>
                </a:xfrm>
                <a:grpFill/>
              </p:grpSpPr>
              <p:pic>
                <p:nvPicPr>
                  <p:cNvPr id="21" name="Graphic 20">
                    <a:extLst>
                      <a:ext uri="{FF2B5EF4-FFF2-40B4-BE49-F238E27FC236}">
                        <a16:creationId xmlns:a16="http://schemas.microsoft.com/office/drawing/2014/main" id="{ABCC70B9-D051-AEAD-E251-335CB139A9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1475" y="165254"/>
                    <a:ext cx="1387119" cy="326718"/>
                  </a:xfrm>
                  <a:prstGeom prst="rect">
                    <a:avLst/>
                  </a:prstGeom>
                </p:spPr>
              </p:pic>
              <p:pic>
                <p:nvPicPr>
                  <p:cNvPr id="22" name="Graphic 21">
                    <a:extLst>
                      <a:ext uri="{FF2B5EF4-FFF2-40B4-BE49-F238E27FC236}">
                        <a16:creationId xmlns:a16="http://schemas.microsoft.com/office/drawing/2014/main" id="{10A472AA-E51B-B930-9BC7-7798368E0C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65017" y="165254"/>
                    <a:ext cx="1387119" cy="326718"/>
                  </a:xfrm>
                  <a:prstGeom prst="rect">
                    <a:avLst/>
                  </a:prstGeom>
                </p:spPr>
              </p:pic>
            </p:grpSp>
          </p:grpSp>
        </p:grpSp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865E4F2E-5442-0E3A-216E-77FE0CCD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17" y="336483"/>
            <a:ext cx="11409283" cy="619494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476EF4F-1B02-A51A-0AE7-DB1D596B74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7777000" y="1750960"/>
            <a:ext cx="3576610" cy="860586"/>
            <a:chOff x="7777000" y="1571663"/>
            <a:chExt cx="3576610" cy="860586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26F0185-5612-97CC-B08D-E022BD64E1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7000" y="2002171"/>
              <a:ext cx="3576610" cy="0"/>
            </a:xfrm>
            <a:prstGeom prst="line">
              <a:avLst/>
            </a:prstGeom>
            <a:solidFill>
              <a:schemeClr val="accent3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43859C21-B9BA-F99B-1B0A-69B9C9A558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169" t="1" r="1" b="28278"/>
            <a:stretch/>
          </p:blipFill>
          <p:spPr>
            <a:xfrm rot="16200000">
              <a:off x="9135012" y="1436534"/>
              <a:ext cx="860586" cy="1130843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D1D09D-209F-0CE1-FB1F-F2C683655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777000" y="4572391"/>
            <a:ext cx="3576610" cy="860586"/>
            <a:chOff x="7777000" y="4454694"/>
            <a:chExt cx="3576610" cy="86058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D699A5-56D9-9130-A853-617E0CC8C3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7000" y="4877044"/>
              <a:ext cx="3576610" cy="0"/>
            </a:xfrm>
            <a:prstGeom prst="line">
              <a:avLst/>
            </a:prstGeom>
            <a:solidFill>
              <a:schemeClr val="accent3"/>
            </a:solidFill>
            <a:ln w="3175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7A71DE7-B8EB-62A6-E438-DD3480FAB4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169" t="1" r="1" b="28278"/>
            <a:stretch/>
          </p:blipFill>
          <p:spPr>
            <a:xfrm rot="5400000">
              <a:off x="9096528" y="4319565"/>
              <a:ext cx="860586" cy="113084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6F95516-034A-09E1-B179-3BFC790751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7922" y="2898862"/>
            <a:ext cx="4510060" cy="1132582"/>
          </a:xfrm>
        </p:spPr>
        <p:txBody>
          <a:bodyPr bIns="45720" anchor="t">
            <a:normAutofit/>
          </a:bodyPr>
          <a:lstStyle>
            <a:lvl1pPr algn="ctr">
              <a:lnSpc>
                <a:spcPct val="70000"/>
              </a:lnSpc>
              <a:defRPr sz="4800" b="1" cap="all" spc="-3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FC1455E5-F4B4-A92F-204A-ECC76F3B8E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24880" y="4073680"/>
            <a:ext cx="4171150" cy="661566"/>
          </a:xfrm>
        </p:spPr>
        <p:txBody>
          <a:bodyPr tIns="0" anchor="t">
            <a:norm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8CE9D2D-13B5-0FD0-A931-6164BF09A984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1173113" y="1411519"/>
            <a:ext cx="5888418" cy="4099028"/>
          </a:xfrm>
          <a:custGeom>
            <a:avLst/>
            <a:gdLst>
              <a:gd name="connsiteX0" fmla="*/ 971597 w 5630661"/>
              <a:gd name="connsiteY0" fmla="*/ 0 h 3919600"/>
              <a:gd name="connsiteX1" fmla="*/ 1893124 w 5630661"/>
              <a:gd name="connsiteY1" fmla="*/ 664469 h 3919600"/>
              <a:gd name="connsiteX2" fmla="*/ 2814652 w 5630661"/>
              <a:gd name="connsiteY2" fmla="*/ 0 h 3919600"/>
              <a:gd name="connsiteX3" fmla="*/ 3736894 w 5630661"/>
              <a:gd name="connsiteY3" fmla="*/ 666468 h 3919600"/>
              <a:gd name="connsiteX4" fmla="*/ 4659065 w 5630661"/>
              <a:gd name="connsiteY4" fmla="*/ 0 h 3919600"/>
              <a:gd name="connsiteX5" fmla="*/ 5630661 w 5630661"/>
              <a:gd name="connsiteY5" fmla="*/ 971597 h 3919600"/>
              <a:gd name="connsiteX6" fmla="*/ 5630661 w 5630661"/>
              <a:gd name="connsiteY6" fmla="*/ 2948003 h 3919600"/>
              <a:gd name="connsiteX7" fmla="*/ 4659065 w 5630661"/>
              <a:gd name="connsiteY7" fmla="*/ 3919600 h 3919600"/>
              <a:gd name="connsiteX8" fmla="*/ 3736823 w 5630661"/>
              <a:gd name="connsiteY8" fmla="*/ 3253061 h 3919600"/>
              <a:gd name="connsiteX9" fmla="*/ 2814581 w 5630661"/>
              <a:gd name="connsiteY9" fmla="*/ 3919600 h 3919600"/>
              <a:gd name="connsiteX10" fmla="*/ 1893053 w 5630661"/>
              <a:gd name="connsiteY10" fmla="*/ 3255132 h 3919600"/>
              <a:gd name="connsiteX11" fmla="*/ 971525 w 5630661"/>
              <a:gd name="connsiteY11" fmla="*/ 3919600 h 3919600"/>
              <a:gd name="connsiteX12" fmla="*/ 0 w 5630661"/>
              <a:gd name="connsiteY12" fmla="*/ 2948003 h 3919600"/>
              <a:gd name="connsiteX13" fmla="*/ 0 w 5630661"/>
              <a:gd name="connsiteY13" fmla="*/ 971597 h 3919600"/>
              <a:gd name="connsiteX14" fmla="*/ 971597 w 5630661"/>
              <a:gd name="connsiteY14" fmla="*/ 0 h 391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630661" h="3919600">
                <a:moveTo>
                  <a:pt x="971597" y="0"/>
                </a:moveTo>
                <a:cubicBezTo>
                  <a:pt x="1390505" y="0"/>
                  <a:pt x="1761273" y="270344"/>
                  <a:pt x="1893124" y="664469"/>
                </a:cubicBezTo>
                <a:cubicBezTo>
                  <a:pt x="2024975" y="270344"/>
                  <a:pt x="2395672" y="0"/>
                  <a:pt x="2814652" y="0"/>
                </a:cubicBezTo>
                <a:cubicBezTo>
                  <a:pt x="3233632" y="0"/>
                  <a:pt x="3605615" y="271130"/>
                  <a:pt x="3736894" y="666468"/>
                </a:cubicBezTo>
                <a:cubicBezTo>
                  <a:pt x="3868102" y="271130"/>
                  <a:pt x="4239085" y="0"/>
                  <a:pt x="4659065" y="0"/>
                </a:cubicBezTo>
                <a:cubicBezTo>
                  <a:pt x="5194825" y="0"/>
                  <a:pt x="5630661" y="435837"/>
                  <a:pt x="5630661" y="971597"/>
                </a:cubicBezTo>
                <a:lnTo>
                  <a:pt x="5630661" y="2948003"/>
                </a:lnTo>
                <a:cubicBezTo>
                  <a:pt x="5630661" y="3483764"/>
                  <a:pt x="5194825" y="3919600"/>
                  <a:pt x="4659065" y="3919600"/>
                </a:cubicBezTo>
                <a:cubicBezTo>
                  <a:pt x="4239013" y="3919600"/>
                  <a:pt x="3868102" y="3648470"/>
                  <a:pt x="3736823" y="3253061"/>
                </a:cubicBezTo>
                <a:cubicBezTo>
                  <a:pt x="3605615" y="3648399"/>
                  <a:pt x="3234632" y="3919600"/>
                  <a:pt x="2814581" y="3919600"/>
                </a:cubicBezTo>
                <a:cubicBezTo>
                  <a:pt x="2394529" y="3919600"/>
                  <a:pt x="2024904" y="3649256"/>
                  <a:pt x="1893053" y="3255132"/>
                </a:cubicBezTo>
                <a:cubicBezTo>
                  <a:pt x="1761202" y="3649256"/>
                  <a:pt x="1390434" y="3919600"/>
                  <a:pt x="971525" y="3919600"/>
                </a:cubicBezTo>
                <a:cubicBezTo>
                  <a:pt x="435836" y="3919600"/>
                  <a:pt x="0" y="3483764"/>
                  <a:pt x="0" y="2948003"/>
                </a:cubicBezTo>
                <a:lnTo>
                  <a:pt x="0" y="971597"/>
                </a:lnTo>
                <a:cubicBezTo>
                  <a:pt x="0" y="435837"/>
                  <a:pt x="435836" y="0"/>
                  <a:pt x="971597" y="0"/>
                </a:cubicBezTo>
                <a:close/>
              </a:path>
            </a:pathLst>
          </a:custGeom>
          <a:solidFill>
            <a:schemeClr val="accent3"/>
          </a:solidFill>
          <a:ln w="64770">
            <a:solidFill>
              <a:schemeClr val="accent3"/>
            </a:solidFill>
          </a:ln>
        </p:spPr>
        <p:txBody>
          <a:bodyPr wrap="square" tIns="118872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149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735F8EB-E89E-209A-D5D8-57F6EEC50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0257" y="524606"/>
            <a:ext cx="9949669" cy="5773807"/>
            <a:chOff x="1120257" y="524606"/>
            <a:chExt cx="9949669" cy="5773807"/>
          </a:xfrm>
          <a:solidFill>
            <a:schemeClr val="bg1"/>
          </a:solidFill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D5D59EF-8A8E-C528-42DD-FCE9D8EA4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365076" y="524606"/>
              <a:ext cx="704850" cy="704850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AEEE7018-1AD3-553B-CAFD-A38DD652D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0257" y="524606"/>
              <a:ext cx="704850" cy="70485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5417B6DE-3CC8-4722-1E3D-EC9C44D2E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365076" y="5593563"/>
              <a:ext cx="704850" cy="704850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CBB3A012-024F-39AF-4E73-F33E1AD06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0257" y="5593563"/>
              <a:ext cx="704850" cy="704850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8F21621C-7F41-7038-BBDA-C392A3D2E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8" y="-11616"/>
            <a:ext cx="12176339" cy="6858001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56AD31ED-F00C-A867-E6EF-30743952C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29" cy="6858000"/>
            <a:chOff x="0" y="0"/>
            <a:chExt cx="12192029" cy="6858000"/>
          </a:xfrm>
          <a:solidFill>
            <a:schemeClr val="accent4"/>
          </a:solidFill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2FD1A3C-E91F-9BCB-4A44-5DBB0E33E885}"/>
                </a:ext>
              </a:extLst>
            </p:cNvPr>
            <p:cNvGrpSpPr/>
            <p:nvPr/>
          </p:nvGrpSpPr>
          <p:grpSpPr>
            <a:xfrm>
              <a:off x="0" y="0"/>
              <a:ext cx="337746" cy="6858000"/>
              <a:chOff x="11645638" y="183998"/>
              <a:chExt cx="319622" cy="6490005"/>
            </a:xfrm>
            <a:grpFill/>
          </p:grpSpPr>
          <p:pic>
            <p:nvPicPr>
              <p:cNvPr id="40" name="Graphic 39">
                <a:extLst>
                  <a:ext uri="{FF2B5EF4-FFF2-40B4-BE49-F238E27FC236}">
                    <a16:creationId xmlns:a16="http://schemas.microsoft.com/office/drawing/2014/main" id="{2327D2DD-08FA-F670-F87B-2E2DA6180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5400000">
                <a:off x="11121748" y="707888"/>
                <a:ext cx="1367402" cy="319621"/>
              </a:xfrm>
              <a:prstGeom prst="rect">
                <a:avLst/>
              </a:prstGeom>
            </p:spPr>
          </p:pic>
          <p:pic>
            <p:nvPicPr>
              <p:cNvPr id="41" name="Graphic 40">
                <a:extLst>
                  <a:ext uri="{FF2B5EF4-FFF2-40B4-BE49-F238E27FC236}">
                    <a16:creationId xmlns:a16="http://schemas.microsoft.com/office/drawing/2014/main" id="{65F1408A-4138-11C9-0280-A953BB5AC2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5400000">
                <a:off x="11121749" y="2005025"/>
                <a:ext cx="1367402" cy="319621"/>
              </a:xfrm>
              <a:prstGeom prst="rect">
                <a:avLst/>
              </a:prstGeom>
            </p:spPr>
          </p:pic>
          <p:pic>
            <p:nvPicPr>
              <p:cNvPr id="42" name="Graphic 41">
                <a:extLst>
                  <a:ext uri="{FF2B5EF4-FFF2-40B4-BE49-F238E27FC236}">
                    <a16:creationId xmlns:a16="http://schemas.microsoft.com/office/drawing/2014/main" id="{2117BDAB-DC16-C22A-E922-999E7CB0B3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5400000">
                <a:off x="11121749" y="3280181"/>
                <a:ext cx="1367402" cy="319621"/>
              </a:xfrm>
              <a:prstGeom prst="rect">
                <a:avLst/>
              </a:prstGeom>
            </p:spPr>
          </p:pic>
          <p:pic>
            <p:nvPicPr>
              <p:cNvPr id="43" name="Graphic 42">
                <a:extLst>
                  <a:ext uri="{FF2B5EF4-FFF2-40B4-BE49-F238E27FC236}">
                    <a16:creationId xmlns:a16="http://schemas.microsoft.com/office/drawing/2014/main" id="{BFBF370B-3A3F-7749-9A06-D9EA851761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5400000">
                <a:off x="11121749" y="4555335"/>
                <a:ext cx="1367402" cy="319621"/>
              </a:xfrm>
              <a:prstGeom prst="rect">
                <a:avLst/>
              </a:prstGeom>
            </p:spPr>
          </p:pic>
          <p:pic>
            <p:nvPicPr>
              <p:cNvPr id="44" name="Graphic 43">
                <a:extLst>
                  <a:ext uri="{FF2B5EF4-FFF2-40B4-BE49-F238E27FC236}">
                    <a16:creationId xmlns:a16="http://schemas.microsoft.com/office/drawing/2014/main" id="{5F832A12-ABD6-ACB7-2591-219C05C7DE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5400000">
                <a:off x="11121749" y="5830491"/>
                <a:ext cx="1367402" cy="319621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FF3E024-0AF8-AA63-9C29-EF805569B23E}"/>
                </a:ext>
              </a:extLst>
            </p:cNvPr>
            <p:cNvGrpSpPr/>
            <p:nvPr/>
          </p:nvGrpSpPr>
          <p:grpSpPr>
            <a:xfrm rot="10800000">
              <a:off x="11854268" y="0"/>
              <a:ext cx="337761" cy="6858000"/>
              <a:chOff x="11645638" y="183998"/>
              <a:chExt cx="319637" cy="6490005"/>
            </a:xfrm>
            <a:grpFill/>
          </p:grpSpPr>
          <p:pic>
            <p:nvPicPr>
              <p:cNvPr id="35" name="Graphic 34">
                <a:extLst>
                  <a:ext uri="{FF2B5EF4-FFF2-40B4-BE49-F238E27FC236}">
                    <a16:creationId xmlns:a16="http://schemas.microsoft.com/office/drawing/2014/main" id="{3CEC5C4E-990E-8FFD-2AEC-992A24B253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5400000">
                <a:off x="11121748" y="707888"/>
                <a:ext cx="1367402" cy="319621"/>
              </a:xfrm>
              <a:prstGeom prst="rect">
                <a:avLst/>
              </a:prstGeom>
            </p:spPr>
          </p:pic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70469388-8C08-2A05-5F9C-B0FE76A3A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5400000">
                <a:off x="11121749" y="2005025"/>
                <a:ext cx="1367402" cy="319621"/>
              </a:xfrm>
              <a:prstGeom prst="rect">
                <a:avLst/>
              </a:prstGeom>
            </p:spPr>
          </p:pic>
          <p:pic>
            <p:nvPicPr>
              <p:cNvPr id="37" name="Graphic 36">
                <a:extLst>
                  <a:ext uri="{FF2B5EF4-FFF2-40B4-BE49-F238E27FC236}">
                    <a16:creationId xmlns:a16="http://schemas.microsoft.com/office/drawing/2014/main" id="{5E54998E-F749-2323-57F6-57292F68EB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5400000">
                <a:off x="11121749" y="3280181"/>
                <a:ext cx="1367402" cy="319621"/>
              </a:xfrm>
              <a:prstGeom prst="rect">
                <a:avLst/>
              </a:prstGeom>
            </p:spPr>
          </p:pic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7DA394BA-65E8-9917-C3F2-8DDB1B995F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5400000">
                <a:off x="11121749" y="4555335"/>
                <a:ext cx="1367402" cy="319621"/>
              </a:xfrm>
              <a:prstGeom prst="rect">
                <a:avLst/>
              </a:prstGeom>
            </p:spPr>
          </p:pic>
          <p:pic>
            <p:nvPicPr>
              <p:cNvPr id="39" name="Graphic 38">
                <a:extLst>
                  <a:ext uri="{FF2B5EF4-FFF2-40B4-BE49-F238E27FC236}">
                    <a16:creationId xmlns:a16="http://schemas.microsoft.com/office/drawing/2014/main" id="{14235A95-D2F4-DC52-6DE2-27F4FEFA3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5400000">
                <a:off x="11121764" y="5830491"/>
                <a:ext cx="1367402" cy="319621"/>
              </a:xfrm>
              <a:prstGeom prst="rect">
                <a:avLst/>
              </a:prstGeom>
            </p:spPr>
          </p:pic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D9446F8-5EA2-FACE-E854-91185DCAD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4658255" y="349943"/>
            <a:ext cx="2858555" cy="5078984"/>
            <a:chOff x="7782959" y="259642"/>
            <a:chExt cx="2536558" cy="4506874"/>
          </a:xfrm>
          <a:solidFill>
            <a:schemeClr val="accent3">
              <a:lumMod val="60000"/>
              <a:lumOff val="40000"/>
            </a:schemeClr>
          </a:solidFill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id="{04D815E1-728E-052D-DD26-FA31F3CD4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82960" y="259642"/>
              <a:ext cx="2536557" cy="503285"/>
            </a:xfrm>
            <a:prstGeom prst="rect">
              <a:avLst/>
            </a:pr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id="{4BB4EBDD-D315-E857-579C-1AF16D1EF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7782959" y="4263231"/>
              <a:ext cx="2536557" cy="503285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75B5107-A538-879D-B5F6-8FD142682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7003" y="504576"/>
            <a:ext cx="10748844" cy="5848090"/>
            <a:chOff x="1721908" y="504576"/>
            <a:chExt cx="8714444" cy="5848090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957C7CA-1A4E-E0F4-9E7B-5F171C4307B6}"/>
                </a:ext>
              </a:extLst>
            </p:cNvPr>
            <p:cNvCxnSpPr/>
            <p:nvPr/>
          </p:nvCxnSpPr>
          <p:spPr>
            <a:xfrm>
              <a:off x="1721908" y="504576"/>
              <a:ext cx="0" cy="5848090"/>
            </a:xfrm>
            <a:prstGeom prst="line">
              <a:avLst/>
            </a:prstGeom>
            <a:ln w="254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489B5BA-7FBA-E67E-1EEB-6C81C586ABA7}"/>
                </a:ext>
              </a:extLst>
            </p:cNvPr>
            <p:cNvCxnSpPr/>
            <p:nvPr/>
          </p:nvCxnSpPr>
          <p:spPr>
            <a:xfrm>
              <a:off x="10436352" y="504576"/>
              <a:ext cx="0" cy="5848090"/>
            </a:xfrm>
            <a:prstGeom prst="line">
              <a:avLst/>
            </a:prstGeom>
            <a:ln w="254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6F95516-034A-09E1-B179-3BFC790751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46897" y="5036079"/>
            <a:ext cx="8298206" cy="1016643"/>
          </a:xfrm>
        </p:spPr>
        <p:txBody>
          <a:bodyPr bIns="45720" anchor="b">
            <a:normAutofit/>
          </a:bodyPr>
          <a:lstStyle>
            <a:lvl1pPr algn="ctr">
              <a:lnSpc>
                <a:spcPct val="70000"/>
              </a:lnSpc>
              <a:defRPr sz="4800" b="1" cap="all" spc="-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FC1455E5-F4B4-A92F-204A-ECC76F3B8E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962323" y="6061444"/>
            <a:ext cx="8267355" cy="661566"/>
          </a:xfrm>
        </p:spPr>
        <p:txBody>
          <a:bodyPr tIns="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9" name="Picture Placeholder 64">
            <a:extLst>
              <a:ext uri="{FF2B5EF4-FFF2-40B4-BE49-F238E27FC236}">
                <a16:creationId xmlns:a16="http://schemas.microsoft.com/office/drawing/2014/main" id="{6F306849-5566-B863-3ECA-83355086D9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08305" y="755706"/>
            <a:ext cx="4206240" cy="4206240"/>
          </a:xfrm>
          <a:prstGeom prst="ellipse">
            <a:avLst/>
          </a:prstGeom>
          <a:ln w="63500">
            <a:solidFill>
              <a:schemeClr val="accent4"/>
            </a:solidFill>
          </a:ln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459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A2F10D-E798-89C5-6E24-1A4609C60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A39E4F-9AA3-72EF-3BFA-F3828ED24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D7DA2-7C3D-648A-31C2-40605A62AF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9088C9-2A10-4D21-AB89-1BEEB0E060C6}" type="datetimeFigureOut">
              <a:rPr lang="en-US" smtClean="0"/>
              <a:t>2/7/2026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D33A9-E769-8863-832A-E55B3B3B11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8FBBD-45CB-E587-1B1F-9F88563BE5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B0EFD0-9386-48DB-8623-54C319C09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748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74">
            <a:extLst>
              <a:ext uri="{FF2B5EF4-FFF2-40B4-BE49-F238E27FC236}">
                <a16:creationId xmlns:a16="http://schemas.microsoft.com/office/drawing/2014/main" id="{52956FC8-C6B3-CA98-BE43-B8E55D1E1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347" y="4777432"/>
            <a:ext cx="9706063" cy="969406"/>
          </a:xfrm>
        </p:spPr>
        <p:txBody>
          <a:bodyPr>
            <a:normAutofit fontScale="90000"/>
          </a:bodyPr>
          <a:lstStyle/>
          <a:p>
            <a:r>
              <a:rPr lang="en-US"/>
              <a:t>ATMAN </a:t>
            </a:r>
            <a:r>
              <a:rPr lang="en-US" dirty="0"/>
              <a:t>– A Bridge of Love and Legacy</a:t>
            </a:r>
          </a:p>
        </p:txBody>
      </p:sp>
      <p:sp>
        <p:nvSpPr>
          <p:cNvPr id="76" name="Subtitle 75">
            <a:extLst>
              <a:ext uri="{FF2B5EF4-FFF2-40B4-BE49-F238E27FC236}">
                <a16:creationId xmlns:a16="http://schemas.microsoft.com/office/drawing/2014/main" id="{5197390D-58EF-C4B0-3774-3813A2DBD8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73842" y="5898269"/>
            <a:ext cx="7044317" cy="380223"/>
          </a:xfrm>
        </p:spPr>
        <p:txBody>
          <a:bodyPr/>
          <a:lstStyle/>
          <a:p>
            <a:pPr lvl="0"/>
            <a:r>
              <a:rPr lang="en-US" dirty="0"/>
              <a:t>Reducing Loneliness &amp; Preserving Wisdom Through AI</a:t>
            </a:r>
            <a:endParaRPr lang="en-US" noProof="0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DC4970D5-E84D-D083-CF37-6B1972BF2D6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" b="32"/>
          <a:stretch>
            <a:fillRect/>
          </a:stretch>
        </p:blipFill>
        <p:spPr>
          <a:xfrm>
            <a:off x="998048" y="1791297"/>
            <a:ext cx="2452748" cy="2450592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DC159116-7C56-849A-B566-BE7978C514E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" b="32"/>
          <a:stretch>
            <a:fillRect/>
          </a:stretch>
        </p:blipFill>
        <p:spPr>
          <a:xfrm>
            <a:off x="8463163" y="1791297"/>
            <a:ext cx="2452748" cy="2450592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1FE8340F-F66F-1DF0-4FF5-EA0A6C7D57C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" b="39"/>
          <a:stretch>
            <a:fillRect/>
          </a:stretch>
        </p:blipFill>
        <p:spPr>
          <a:xfrm>
            <a:off x="3897273" y="141288"/>
            <a:ext cx="4104209" cy="4100601"/>
          </a:xfrm>
        </p:spPr>
      </p:pic>
    </p:spTree>
    <p:extLst>
      <p:ext uri="{BB962C8B-B14F-4D97-AF65-F5344CB8AC3E}">
        <p14:creationId xmlns:p14="http://schemas.microsoft.com/office/powerpoint/2010/main" val="3798716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28D4F-88A9-6307-DE97-BB906A9BA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B491A2-C0D3-06EA-57E1-89183041606E}"/>
              </a:ext>
            </a:extLst>
          </p:cNvPr>
          <p:cNvSpPr txBox="1"/>
          <p:nvPr/>
        </p:nvSpPr>
        <p:spPr>
          <a:xfrm>
            <a:off x="536895" y="444617"/>
            <a:ext cx="11341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u="sng" dirty="0">
                <a:latin typeface="Algerian" panose="04020705040A02060702" pitchFamily="82" charset="0"/>
              </a:rPr>
              <a:t>Voice Assistant Module: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C95F9-EE44-CEBF-0136-C61D7DCEDFDD}"/>
              </a:ext>
            </a:extLst>
          </p:cNvPr>
          <p:cNvSpPr txBox="1"/>
          <p:nvPr/>
        </p:nvSpPr>
        <p:spPr>
          <a:xfrm>
            <a:off x="545285" y="1253171"/>
            <a:ext cx="633368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Key 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Natural speech recognition for easy interaction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Text-to-speech responses for human-like replies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🇮🇳 Bilingual support (English &amp; Hindi)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Real-time emotion detection from voice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Automatic saving of all conversations</a:t>
            </a:r>
          </a:p>
          <a:p>
            <a:endParaRPr lang="en-US" dirty="0"/>
          </a:p>
          <a:p>
            <a:r>
              <a:rPr lang="en-IN" b="1" u="sng" dirty="0"/>
              <a:t>Technical Implementation:</a:t>
            </a:r>
          </a:p>
          <a:p>
            <a:r>
              <a:rPr lang="en-IN" dirty="0" err="1"/>
              <a:t>javascript</a:t>
            </a:r>
            <a:endParaRPr lang="en-IN" dirty="0"/>
          </a:p>
          <a:p>
            <a:r>
              <a:rPr lang="en-IN" b="1" dirty="0"/>
              <a:t>Voice Recognition Flow</a:t>
            </a:r>
          </a:p>
          <a:p>
            <a:r>
              <a:rPr lang="en-IN" dirty="0"/>
              <a:t>Web Speech API → Transcript → AI Processing → </a:t>
            </a:r>
          </a:p>
          <a:p>
            <a:r>
              <a:rPr lang="en-IN" dirty="0" err="1"/>
              <a:t>Supabase</a:t>
            </a:r>
            <a:r>
              <a:rPr lang="en-IN" dirty="0"/>
              <a:t> Edge Function → Gemini AI → </a:t>
            </a:r>
          </a:p>
          <a:p>
            <a:r>
              <a:rPr lang="en-IN" dirty="0"/>
              <a:t>Response → Speech Synthesis → Database Save.</a:t>
            </a:r>
          </a:p>
          <a:p>
            <a:endParaRPr lang="en-IN" dirty="0"/>
          </a:p>
          <a:p>
            <a:r>
              <a:rPr lang="en-US" b="1" u="sng" dirty="0"/>
              <a:t>Emotion Detection Algorithm: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Analyzes audio frequencies in real-time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Detects: Happy, Sad, Calm, Excited, Neutral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Adjusts AI responses based on emotional state</a:t>
            </a:r>
          </a:p>
          <a:p>
            <a:endParaRPr lang="en-IN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1C6096-7B52-8092-59D6-15D8002A7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141" y="444617"/>
            <a:ext cx="4714614" cy="583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86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30FB4-0051-797B-4CAD-6C4BFBB09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57ED4D-A978-6228-A3FB-467765E09496}"/>
              </a:ext>
            </a:extLst>
          </p:cNvPr>
          <p:cNvSpPr txBox="1"/>
          <p:nvPr/>
        </p:nvSpPr>
        <p:spPr>
          <a:xfrm>
            <a:off x="536895" y="444617"/>
            <a:ext cx="113419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u="sng" dirty="0">
                <a:latin typeface="Algerian" panose="04020705040A02060702" pitchFamily="82" charset="0"/>
              </a:rPr>
              <a:t>AI Chatbot Module:</a:t>
            </a:r>
          </a:p>
          <a:p>
            <a:endParaRPr lang="en-IN" sz="4000" u="sng" dirty="0">
              <a:latin typeface="Algerian" panose="04020705040A02060702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AF98A5-1F9F-08CA-2C47-535965B66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171" y="1586419"/>
            <a:ext cx="4099407" cy="42102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9A2703-E924-8B36-4CBD-DDB705C0C183}"/>
              </a:ext>
            </a:extLst>
          </p:cNvPr>
          <p:cNvSpPr/>
          <p:nvPr/>
        </p:nvSpPr>
        <p:spPr>
          <a:xfrm>
            <a:off x="847288" y="1426128"/>
            <a:ext cx="1669409" cy="7885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Elder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10C545-946D-D6AE-51D0-B8F9B3687553}"/>
              </a:ext>
            </a:extLst>
          </p:cNvPr>
          <p:cNvSpPr/>
          <p:nvPr/>
        </p:nvSpPr>
        <p:spPr>
          <a:xfrm>
            <a:off x="3109421" y="1426128"/>
            <a:ext cx="1669409" cy="7885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Chat Interface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EB9C04-2268-8EA6-87CC-18059CE3F889}"/>
              </a:ext>
            </a:extLst>
          </p:cNvPr>
          <p:cNvSpPr/>
          <p:nvPr/>
        </p:nvSpPr>
        <p:spPr>
          <a:xfrm>
            <a:off x="5342241" y="1401410"/>
            <a:ext cx="1669409" cy="7885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 Function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054250-2235-BF1D-FC4D-B3A3710774E0}"/>
              </a:ext>
            </a:extLst>
          </p:cNvPr>
          <p:cNvSpPr/>
          <p:nvPr/>
        </p:nvSpPr>
        <p:spPr>
          <a:xfrm>
            <a:off x="7819987" y="1426128"/>
            <a:ext cx="1669409" cy="7885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Custom NLP Model</a:t>
            </a:r>
            <a:r>
              <a:rPr lang="en-US" dirty="0"/>
              <a:t> AI</a:t>
            </a:r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58F65D-4206-B19E-3984-92E5D3E7F0DC}"/>
              </a:ext>
            </a:extLst>
          </p:cNvPr>
          <p:cNvSpPr/>
          <p:nvPr/>
        </p:nvSpPr>
        <p:spPr>
          <a:xfrm>
            <a:off x="10052807" y="1426128"/>
            <a:ext cx="1669409" cy="7885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D8B0CC-5DF7-7545-2D2B-37763F83A5E4}"/>
              </a:ext>
            </a:extLst>
          </p:cNvPr>
          <p:cNvSpPr/>
          <p:nvPr/>
        </p:nvSpPr>
        <p:spPr>
          <a:xfrm>
            <a:off x="10052807" y="5174609"/>
            <a:ext cx="1669409" cy="7885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Database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BAC532-E9BC-7ECE-F372-6C736B0753B3}"/>
              </a:ext>
            </a:extLst>
          </p:cNvPr>
          <p:cNvSpPr/>
          <p:nvPr/>
        </p:nvSpPr>
        <p:spPr>
          <a:xfrm>
            <a:off x="7793465" y="5174609"/>
            <a:ext cx="1669409" cy="7885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Custom NLP Model</a:t>
            </a:r>
            <a:r>
              <a:rPr lang="en-US" dirty="0"/>
              <a:t> AI</a:t>
            </a:r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E6A045-0033-A614-E1D5-E202239C43C5}"/>
              </a:ext>
            </a:extLst>
          </p:cNvPr>
          <p:cNvSpPr/>
          <p:nvPr/>
        </p:nvSpPr>
        <p:spPr>
          <a:xfrm>
            <a:off x="5339671" y="5174609"/>
            <a:ext cx="1669409" cy="7885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Edge Function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84E31C-9D04-8C07-505C-D2704CA6F4BB}"/>
              </a:ext>
            </a:extLst>
          </p:cNvPr>
          <p:cNvSpPr/>
          <p:nvPr/>
        </p:nvSpPr>
        <p:spPr>
          <a:xfrm>
            <a:off x="3109420" y="5174609"/>
            <a:ext cx="1669409" cy="7885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Chat Interface</a:t>
            </a:r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F6ED85-CE6A-4490-5F18-9707D75B7B49}"/>
              </a:ext>
            </a:extLst>
          </p:cNvPr>
          <p:cNvSpPr/>
          <p:nvPr/>
        </p:nvSpPr>
        <p:spPr>
          <a:xfrm>
            <a:off x="847287" y="5174609"/>
            <a:ext cx="1669409" cy="7885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Elder</a:t>
            </a:r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D83DF22-0201-63AA-59C2-721F1DC7B7F0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681992" y="2214694"/>
            <a:ext cx="1" cy="2959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9D93751-2063-86F4-B17F-50A3DD493DB4}"/>
              </a:ext>
            </a:extLst>
          </p:cNvPr>
          <p:cNvCxnSpPr/>
          <p:nvPr/>
        </p:nvCxnSpPr>
        <p:spPr>
          <a:xfrm flipH="1">
            <a:off x="10882216" y="2188852"/>
            <a:ext cx="1" cy="2959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2D4F8C-E558-D8C9-C699-6EA9F11777CA}"/>
              </a:ext>
            </a:extLst>
          </p:cNvPr>
          <p:cNvCxnSpPr/>
          <p:nvPr/>
        </p:nvCxnSpPr>
        <p:spPr>
          <a:xfrm flipH="1">
            <a:off x="8628168" y="2211570"/>
            <a:ext cx="1" cy="2959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7F8EA42-DED7-62EF-5310-96269CF419AA}"/>
              </a:ext>
            </a:extLst>
          </p:cNvPr>
          <p:cNvCxnSpPr/>
          <p:nvPr/>
        </p:nvCxnSpPr>
        <p:spPr>
          <a:xfrm flipH="1">
            <a:off x="6171648" y="2211570"/>
            <a:ext cx="1" cy="2959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9279D7A-2898-8FC7-B382-161D691A5A38}"/>
              </a:ext>
            </a:extLst>
          </p:cNvPr>
          <p:cNvCxnSpPr/>
          <p:nvPr/>
        </p:nvCxnSpPr>
        <p:spPr>
          <a:xfrm flipH="1">
            <a:off x="3978877" y="2211572"/>
            <a:ext cx="1" cy="2959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CC8DE31-CBD6-A071-FB5D-89B2A8F58964}"/>
              </a:ext>
            </a:extLst>
          </p:cNvPr>
          <p:cNvCxnSpPr>
            <a:cxnSpLocks/>
          </p:cNvCxnSpPr>
          <p:nvPr/>
        </p:nvCxnSpPr>
        <p:spPr>
          <a:xfrm>
            <a:off x="1681991" y="2710543"/>
            <a:ext cx="22968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D10CDDA-DDB7-F2C9-234B-A7C1D17A3FCC}"/>
              </a:ext>
            </a:extLst>
          </p:cNvPr>
          <p:cNvCxnSpPr>
            <a:cxnSpLocks/>
          </p:cNvCxnSpPr>
          <p:nvPr/>
        </p:nvCxnSpPr>
        <p:spPr>
          <a:xfrm>
            <a:off x="3978877" y="3173185"/>
            <a:ext cx="21927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A2E30D0-365E-C861-9F83-A83588738C83}"/>
              </a:ext>
            </a:extLst>
          </p:cNvPr>
          <p:cNvCxnSpPr>
            <a:cxnSpLocks/>
          </p:cNvCxnSpPr>
          <p:nvPr/>
        </p:nvCxnSpPr>
        <p:spPr>
          <a:xfrm>
            <a:off x="6171648" y="3668809"/>
            <a:ext cx="24565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04E252C-2C37-DE2F-FDC9-B690C2CB85A0}"/>
              </a:ext>
            </a:extLst>
          </p:cNvPr>
          <p:cNvCxnSpPr>
            <a:cxnSpLocks/>
          </p:cNvCxnSpPr>
          <p:nvPr/>
        </p:nvCxnSpPr>
        <p:spPr>
          <a:xfrm>
            <a:off x="6171648" y="4691743"/>
            <a:ext cx="47105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A5289A5-E644-FAA4-9B32-3AEF08ACB11C}"/>
              </a:ext>
            </a:extLst>
          </p:cNvPr>
          <p:cNvCxnSpPr>
            <a:cxnSpLocks/>
          </p:cNvCxnSpPr>
          <p:nvPr/>
        </p:nvCxnSpPr>
        <p:spPr>
          <a:xfrm flipH="1">
            <a:off x="1681991" y="4816929"/>
            <a:ext cx="22968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A1FBAED-3134-0710-EAB9-DA43C10833D4}"/>
              </a:ext>
            </a:extLst>
          </p:cNvPr>
          <p:cNvCxnSpPr>
            <a:cxnSpLocks/>
          </p:cNvCxnSpPr>
          <p:nvPr/>
        </p:nvCxnSpPr>
        <p:spPr>
          <a:xfrm flipH="1">
            <a:off x="3978877" y="4561115"/>
            <a:ext cx="21927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6C54F76-6CDC-B1EE-0C07-DF1CE7F8450A}"/>
              </a:ext>
            </a:extLst>
          </p:cNvPr>
          <p:cNvCxnSpPr>
            <a:cxnSpLocks/>
          </p:cNvCxnSpPr>
          <p:nvPr/>
        </p:nvCxnSpPr>
        <p:spPr>
          <a:xfrm flipH="1">
            <a:off x="6171648" y="4283529"/>
            <a:ext cx="24565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3A7E84C-979D-42FD-24B4-DD8E3DC5041F}"/>
              </a:ext>
            </a:extLst>
          </p:cNvPr>
          <p:cNvSpPr txBox="1"/>
          <p:nvPr/>
        </p:nvSpPr>
        <p:spPr>
          <a:xfrm>
            <a:off x="2017150" y="2411013"/>
            <a:ext cx="1669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Type Message</a:t>
            </a:r>
            <a:endParaRPr lang="en-IN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4CDE3C7-EDB1-F292-6C98-C530CE428CA2}"/>
              </a:ext>
            </a:extLst>
          </p:cNvPr>
          <p:cNvSpPr txBox="1"/>
          <p:nvPr/>
        </p:nvSpPr>
        <p:spPr>
          <a:xfrm>
            <a:off x="1681990" y="4425043"/>
            <a:ext cx="2698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Display with TTS option</a:t>
            </a:r>
            <a:endParaRPr lang="en-IN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3DB22B-14D6-986D-9E99-EF82147FDD00}"/>
              </a:ext>
            </a:extLst>
          </p:cNvPr>
          <p:cNvSpPr txBox="1"/>
          <p:nvPr/>
        </p:nvSpPr>
        <p:spPr>
          <a:xfrm>
            <a:off x="3978877" y="2815506"/>
            <a:ext cx="2498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Send with user context</a:t>
            </a:r>
            <a:endParaRPr lang="en-IN" sz="16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86FF66-7E5D-5CC5-D620-D9123BF27743}"/>
              </a:ext>
            </a:extLst>
          </p:cNvPr>
          <p:cNvSpPr txBox="1"/>
          <p:nvPr/>
        </p:nvSpPr>
        <p:spPr>
          <a:xfrm>
            <a:off x="4114800" y="4283529"/>
            <a:ext cx="2056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Return response</a:t>
            </a:r>
            <a:endParaRPr lang="en-IN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863593-7D5C-EC02-1B34-057D6C079B26}"/>
              </a:ext>
            </a:extLst>
          </p:cNvPr>
          <p:cNvSpPr txBox="1"/>
          <p:nvPr/>
        </p:nvSpPr>
        <p:spPr>
          <a:xfrm>
            <a:off x="6122523" y="3331778"/>
            <a:ext cx="3366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Process with system prompt</a:t>
            </a:r>
            <a:endParaRPr lang="en-IN" sz="1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BADFB0-1326-DB21-550E-279674E86477}"/>
              </a:ext>
            </a:extLst>
          </p:cNvPr>
          <p:cNvSpPr txBox="1"/>
          <p:nvPr/>
        </p:nvSpPr>
        <p:spPr>
          <a:xfrm>
            <a:off x="6426179" y="3982398"/>
            <a:ext cx="2149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Generate response</a:t>
            </a:r>
            <a:endParaRPr lang="en-IN" sz="16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0ADB02-BC0C-DCA8-94F0-99CA9B3B1EF4}"/>
              </a:ext>
            </a:extLst>
          </p:cNvPr>
          <p:cNvSpPr txBox="1"/>
          <p:nvPr/>
        </p:nvSpPr>
        <p:spPr>
          <a:xfrm>
            <a:off x="7501145" y="4410262"/>
            <a:ext cx="2149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Save conversation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436520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0AC36-42E0-86F9-722B-9ACD9D2F8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497C22-D8EC-1962-F5DC-50A09A33E81B}"/>
              </a:ext>
            </a:extLst>
          </p:cNvPr>
          <p:cNvSpPr txBox="1"/>
          <p:nvPr/>
        </p:nvSpPr>
        <p:spPr>
          <a:xfrm>
            <a:off x="536895" y="444617"/>
            <a:ext cx="11341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u="sng" dirty="0">
                <a:latin typeface="Algerian" panose="04020705040A02060702" pitchFamily="82" charset="0"/>
              </a:rPr>
              <a:t>Memory Management System: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D40EA5-E288-854D-D979-910A01A14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569" y="1469218"/>
            <a:ext cx="6706536" cy="49441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E43B6E-7A23-18ED-D68C-7EF5CC165C65}"/>
              </a:ext>
            </a:extLst>
          </p:cNvPr>
          <p:cNvSpPr txBox="1"/>
          <p:nvPr/>
        </p:nvSpPr>
        <p:spPr>
          <a:xfrm>
            <a:off x="654341" y="1224793"/>
            <a:ext cx="760042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Purpose:</a:t>
            </a:r>
          </a:p>
          <a:p>
            <a:r>
              <a:rPr lang="en-US" dirty="0"/>
              <a:t>To digitally preserve elders </a:t>
            </a:r>
            <a:r>
              <a:rPr lang="en-US" b="1" dirty="0"/>
              <a:t>life stories, wisdom, and personal experiences</a:t>
            </a:r>
            <a:r>
              <a:rPr lang="en-US" dirty="0"/>
              <a:t>, ensuring they remain accessible to family members across generations.</a:t>
            </a:r>
          </a:p>
          <a:p>
            <a:endParaRPr lang="en-US" dirty="0"/>
          </a:p>
          <a:p>
            <a:r>
              <a:rPr lang="en-US" b="1" u="sng" dirty="0"/>
              <a:t>Types of Memories Stored: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Life Stories-</a:t>
            </a:r>
            <a:r>
              <a:rPr lang="en-US" dirty="0"/>
              <a:t>Important events, childhood memories, struggles, and milestones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Wisdom &amp; Advice-</a:t>
            </a:r>
            <a:r>
              <a:rPr lang="en-US" dirty="0"/>
              <a:t>Guidance shared during conversations or directly recorded by elders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Family Memories-</a:t>
            </a:r>
            <a:r>
              <a:rPr lang="en-US" dirty="0"/>
              <a:t>Moments related to family relationships and traditions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Travel Experiences-</a:t>
            </a:r>
            <a:r>
              <a:rPr lang="en-US" dirty="0"/>
              <a:t>Journeys, places visited, and cultural experiences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Achievements-</a:t>
            </a:r>
            <a:r>
              <a:rPr lang="en-US" dirty="0"/>
              <a:t>Personal, professional, and life accomplishments</a:t>
            </a:r>
          </a:p>
          <a:p>
            <a:endParaRPr lang="en-US" dirty="0"/>
          </a:p>
          <a:p>
            <a:r>
              <a:rPr lang="en-US" b="1" u="sng" dirty="0"/>
              <a:t>Features: </a:t>
            </a:r>
            <a:r>
              <a:rPr lang="en-US" dirty="0"/>
              <a:t>-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 form interface with large inputs.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Category tagging.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Timestamp tracking.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Family access for viewing.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Search and filter capabilities give this in more detail.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DB597F-1D6A-9932-E0EB-25FBB35E5E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657" y="1152503"/>
            <a:ext cx="3575390" cy="517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57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A69E4-5F0C-5E1B-50BB-8B17CE032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50A7C9-7855-FDCB-915D-E3DAF55B3CF2}"/>
              </a:ext>
            </a:extLst>
          </p:cNvPr>
          <p:cNvSpPr txBox="1"/>
          <p:nvPr/>
        </p:nvSpPr>
        <p:spPr>
          <a:xfrm>
            <a:off x="536895" y="444617"/>
            <a:ext cx="11341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u="sng" dirty="0">
                <a:latin typeface="Algerian" panose="04020705040A02060702" pitchFamily="82" charset="0"/>
              </a:rPr>
              <a:t>Family Dashboard: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FC13C4-8E1A-653B-F010-9FB7CE34A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286" y="1737650"/>
            <a:ext cx="4457700" cy="39120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B1F23A-BEA5-5B54-F2D2-19F61D3AE858}"/>
              </a:ext>
            </a:extLst>
          </p:cNvPr>
          <p:cNvSpPr txBox="1"/>
          <p:nvPr/>
        </p:nvSpPr>
        <p:spPr>
          <a:xfrm>
            <a:off x="536895" y="1208314"/>
            <a:ext cx="1111821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Purpose:</a:t>
            </a:r>
          </a:p>
          <a:p>
            <a:r>
              <a:rPr lang="en-US" dirty="0"/>
              <a:t>Keep families connected with their elders.</a:t>
            </a:r>
          </a:p>
          <a:p>
            <a:endParaRPr lang="en-US" dirty="0"/>
          </a:p>
          <a:p>
            <a:r>
              <a:rPr lang="en-US" b="1" u="sng" dirty="0"/>
              <a:t>Key Features: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u="sng" dirty="0"/>
              <a:t>Security:</a:t>
            </a:r>
          </a:p>
          <a:p>
            <a:r>
              <a:rPr lang="en-US" dirty="0"/>
              <a:t> Row Level Security ensures families only see their elder's data</a:t>
            </a:r>
          </a:p>
          <a:p>
            <a:br>
              <a:rPr lang="en-US" dirty="0"/>
            </a:br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BE30FC1-00CA-A456-D2AC-7AE22FD723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591639"/>
              </p:ext>
            </p:extLst>
          </p:nvPr>
        </p:nvGraphicFramePr>
        <p:xfrm>
          <a:off x="604007" y="2498991"/>
          <a:ext cx="615752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8918">
                  <a:extLst>
                    <a:ext uri="{9D8B030D-6E8A-4147-A177-3AD203B41FA5}">
                      <a16:colId xmlns:a16="http://schemas.microsoft.com/office/drawing/2014/main" val="1517366548"/>
                    </a:ext>
                  </a:extLst>
                </a:gridCol>
                <a:gridCol w="3808602">
                  <a:extLst>
                    <a:ext uri="{9D8B030D-6E8A-4147-A177-3AD203B41FA5}">
                      <a16:colId xmlns:a16="http://schemas.microsoft.com/office/drawing/2014/main" val="13653983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630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Conversation History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View all text &amp; voice chats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457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Emotion Insights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See emotional state during calls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996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Memory Access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 all stored memories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563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Activity Timeline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Track elder's engagement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131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Search &amp; Filter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Find specific conversations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284018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4E523074-BC33-59F5-BC54-0F53E9BE7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639" y="339775"/>
            <a:ext cx="4910106" cy="592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4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14635-3FF5-0125-3F10-BFCDC9161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89B2C1-AF3B-E02E-0073-EF654131F3FD}"/>
              </a:ext>
            </a:extLst>
          </p:cNvPr>
          <p:cNvSpPr txBox="1"/>
          <p:nvPr/>
        </p:nvSpPr>
        <p:spPr>
          <a:xfrm>
            <a:off x="536895" y="444617"/>
            <a:ext cx="11341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>
                <a:latin typeface="Algerian" panose="04020705040A02060702" pitchFamily="82" charset="0"/>
              </a:rPr>
              <a:t>Admin dashboard:</a:t>
            </a:r>
            <a:endParaRPr lang="en-IN" sz="4000" u="sng" dirty="0">
              <a:latin typeface="Algerian" panose="04020705040A02060702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12E17F-2EC3-F778-933D-6413D199C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442" y="1106336"/>
            <a:ext cx="7373379" cy="51099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ED246B-026A-4479-CED5-60619FD90069}"/>
              </a:ext>
            </a:extLst>
          </p:cNvPr>
          <p:cNvSpPr txBox="1"/>
          <p:nvPr/>
        </p:nvSpPr>
        <p:spPr>
          <a:xfrm>
            <a:off x="405468" y="1297240"/>
            <a:ext cx="695280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Core Capabilities: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User Management</a:t>
            </a:r>
            <a:br>
              <a:rPr lang="en-US" dirty="0"/>
            </a:br>
            <a:r>
              <a:rPr lang="en-US" dirty="0"/>
              <a:t>Create, update, view, and delete elder, family, and admin accounts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System-Wide Statistics</a:t>
            </a:r>
            <a:br>
              <a:rPr lang="en-US" dirty="0"/>
            </a:br>
            <a:r>
              <a:rPr lang="en-US" dirty="0"/>
              <a:t>Overview of active users, interactions, and memory entries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Conversation Access</a:t>
            </a:r>
            <a:br>
              <a:rPr lang="en-US" dirty="0"/>
            </a:br>
            <a:r>
              <a:rPr lang="en-US" dirty="0"/>
              <a:t>View stored AI–elder conversations for monitoring and improvement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Role Assignment</a:t>
            </a:r>
            <a:br>
              <a:rPr lang="en-US" dirty="0"/>
            </a:br>
            <a:r>
              <a:rPr lang="en-US" dirty="0"/>
              <a:t>Assign and manage roles with appropriate access permissions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Usage Analytics</a:t>
            </a:r>
            <a:br>
              <a:rPr lang="en-US" dirty="0"/>
            </a:br>
            <a:r>
              <a:rPr lang="en-US" dirty="0"/>
              <a:t>Track system usage patterns and feature engagement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u="sng" dirty="0"/>
              <a:t>Admin-Specific 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all registered users across different roles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 user accounts and access rights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Access aggregated and anonymized system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Monitor overall system health and performance</a:t>
            </a: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E42F2A-FE25-A7C6-8349-2F36C651F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0033" y="343949"/>
            <a:ext cx="4496499" cy="607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71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1876D-50A2-E146-CD56-FFE00A254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21FD3D-A1F1-559A-4C88-3FEFEFFC1B7C}"/>
              </a:ext>
            </a:extLst>
          </p:cNvPr>
          <p:cNvSpPr txBox="1"/>
          <p:nvPr/>
        </p:nvSpPr>
        <p:spPr>
          <a:xfrm>
            <a:off x="536895" y="444617"/>
            <a:ext cx="11341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>
                <a:latin typeface="Algerian" panose="04020705040A02060702" pitchFamily="82" charset="0"/>
              </a:rPr>
              <a:t>Security Implementation:</a:t>
            </a:r>
            <a:endParaRPr lang="en-IN" sz="4000" u="sng" dirty="0">
              <a:latin typeface="Algerian" panose="04020705040A02060702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79AF3-7455-2EAB-5B18-342CB356D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695" y="1454570"/>
            <a:ext cx="7173326" cy="50394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1C162C-C69B-B649-3548-3D0C9C3AD718}"/>
              </a:ext>
            </a:extLst>
          </p:cNvPr>
          <p:cNvSpPr txBox="1"/>
          <p:nvPr/>
        </p:nvSpPr>
        <p:spPr>
          <a:xfrm>
            <a:off x="645952" y="1275127"/>
            <a:ext cx="5561901" cy="4832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Row Level Security (RLS) Policies:</a:t>
            </a:r>
          </a:p>
          <a:p>
            <a:r>
              <a:rPr lang="en-US" b="1" dirty="0" err="1"/>
              <a:t>sql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Elders see only their data</a:t>
            </a:r>
          </a:p>
          <a:p>
            <a:r>
              <a:rPr lang="en-US" dirty="0"/>
              <a:t>CREATE POLICY "Elders view own conversations"</a:t>
            </a:r>
          </a:p>
          <a:p>
            <a:r>
              <a:rPr lang="en-US" dirty="0"/>
              <a:t>ON conversations FOR SELECT</a:t>
            </a:r>
          </a:p>
          <a:p>
            <a:r>
              <a:rPr lang="en-US" dirty="0"/>
              <a:t>USING (</a:t>
            </a:r>
            <a:r>
              <a:rPr lang="en-US" dirty="0" err="1"/>
              <a:t>elder_id</a:t>
            </a:r>
            <a:r>
              <a:rPr lang="en-US" dirty="0"/>
              <a:t> = </a:t>
            </a:r>
            <a:r>
              <a:rPr lang="en-US" dirty="0" err="1"/>
              <a:t>auth.uid</a:t>
            </a:r>
            <a:r>
              <a:rPr lang="en-US" dirty="0"/>
              <a:t>());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Families see elder data (requires relationship)</a:t>
            </a:r>
          </a:p>
          <a:p>
            <a:r>
              <a:rPr lang="en-US" dirty="0"/>
              <a:t>CREATE POLICY "Families view conversations"</a:t>
            </a:r>
          </a:p>
          <a:p>
            <a:r>
              <a:rPr lang="en-US" dirty="0"/>
              <a:t>ON conversations FOR SELECT</a:t>
            </a:r>
          </a:p>
          <a:p>
            <a:r>
              <a:rPr lang="en-US" dirty="0"/>
              <a:t>USING (</a:t>
            </a:r>
            <a:r>
              <a:rPr lang="en-US" dirty="0" err="1"/>
              <a:t>has_role</a:t>
            </a:r>
            <a:r>
              <a:rPr lang="en-US" dirty="0"/>
              <a:t>('family', </a:t>
            </a:r>
            <a:r>
              <a:rPr lang="en-US" dirty="0" err="1"/>
              <a:t>auth.uid</a:t>
            </a:r>
            <a:r>
              <a:rPr lang="en-US" dirty="0"/>
              <a:t>()));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Admins see everything</a:t>
            </a:r>
          </a:p>
          <a:p>
            <a:r>
              <a:rPr lang="en-US" dirty="0"/>
              <a:t>CREATE POLICY "Admin full access"</a:t>
            </a:r>
          </a:p>
          <a:p>
            <a:r>
              <a:rPr lang="en-US" dirty="0"/>
              <a:t>ON conversations FOR ALL</a:t>
            </a:r>
          </a:p>
          <a:p>
            <a:r>
              <a:rPr lang="en-US" dirty="0"/>
              <a:t>USING (</a:t>
            </a:r>
            <a:r>
              <a:rPr lang="en-US" dirty="0" err="1"/>
              <a:t>has_role</a:t>
            </a:r>
            <a:r>
              <a:rPr lang="en-US" dirty="0"/>
              <a:t>('admin', </a:t>
            </a:r>
            <a:r>
              <a:rPr lang="en-US" dirty="0" err="1"/>
              <a:t>auth.uid</a:t>
            </a:r>
            <a:r>
              <a:rPr lang="en-US" dirty="0"/>
              <a:t>()));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7BA1-D618-9462-7C0D-70BB591AFCF1}"/>
              </a:ext>
            </a:extLst>
          </p:cNvPr>
          <p:cNvSpPr txBox="1"/>
          <p:nvPr/>
        </p:nvSpPr>
        <p:spPr>
          <a:xfrm>
            <a:off x="5933733" y="1275127"/>
            <a:ext cx="583873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Security 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JWT-Based Authentication:</a:t>
            </a:r>
            <a:br>
              <a:rPr lang="en-US" dirty="0"/>
            </a:br>
            <a:r>
              <a:rPr lang="en-US" dirty="0"/>
              <a:t>Uses JSON Web Tokens to securely authenticate users and maintain session integrity without storing passwords on the client side.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Role-Based Access Control (RBAC):</a:t>
            </a:r>
            <a:br>
              <a:rPr lang="en-US" dirty="0"/>
            </a:br>
            <a:r>
              <a:rPr lang="en-US" dirty="0"/>
              <a:t>Restricts system features and data access based on user roles such as elder, family member, or admin.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Encrypted Data Transmission:</a:t>
            </a:r>
            <a:br>
              <a:rPr lang="en-US" dirty="0"/>
            </a:br>
            <a:r>
              <a:rPr lang="en-US" dirty="0"/>
              <a:t>All data exchanged between client and server is encrypted using HTTPS to prevent unauthorized access or interception.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Secure API Key Management:</a:t>
            </a:r>
            <a:br>
              <a:rPr lang="en-US" dirty="0"/>
            </a:br>
            <a:r>
              <a:rPr lang="en-US" dirty="0"/>
              <a:t>API keys are stored securely in server-side environment variables and never exposed on the client side.</a:t>
            </a:r>
            <a:endParaRPr lang="en-US" b="1" u="sng" dirty="0"/>
          </a:p>
          <a:p>
            <a:endParaRPr lang="en-IN" b="1" u="sng" dirty="0"/>
          </a:p>
        </p:txBody>
      </p:sp>
    </p:spTree>
    <p:extLst>
      <p:ext uri="{BB962C8B-B14F-4D97-AF65-F5344CB8AC3E}">
        <p14:creationId xmlns:p14="http://schemas.microsoft.com/office/powerpoint/2010/main" val="3615246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8D573-9301-9449-0EFE-5B6909D9B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8123D5-81F1-69A7-F124-EF316A721729}"/>
              </a:ext>
            </a:extLst>
          </p:cNvPr>
          <p:cNvSpPr txBox="1"/>
          <p:nvPr/>
        </p:nvSpPr>
        <p:spPr>
          <a:xfrm>
            <a:off x="519680" y="376536"/>
            <a:ext cx="11341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u="sng" dirty="0">
                <a:latin typeface="Algerian" panose="04020705040A02060702" pitchFamily="82" charset="0"/>
              </a:rPr>
              <a:t>Accessibility &amp; UI/UX Design: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67C8B7-495D-E0C9-1FCA-E6F5CE4BB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105" y="1156970"/>
            <a:ext cx="6992326" cy="45440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0D96A6-48E4-64CF-09C0-C2AF6FBF9C43}"/>
              </a:ext>
            </a:extLst>
          </p:cNvPr>
          <p:cNvSpPr txBox="1"/>
          <p:nvPr/>
        </p:nvSpPr>
        <p:spPr>
          <a:xfrm>
            <a:off x="519680" y="1105626"/>
            <a:ext cx="10771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WCAG 2.1 Compliance:</a:t>
            </a:r>
          </a:p>
          <a:p>
            <a:endParaRPr lang="en-IN" b="1" u="sng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9ADF8AE-0B36-87F9-14A8-387A23595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721185"/>
              </p:ext>
            </p:extLst>
          </p:nvPr>
        </p:nvGraphicFramePr>
        <p:xfrm>
          <a:off x="620785" y="1498905"/>
          <a:ext cx="853726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631">
                  <a:extLst>
                    <a:ext uri="{9D8B030D-6E8A-4147-A177-3AD203B41FA5}">
                      <a16:colId xmlns:a16="http://schemas.microsoft.com/office/drawing/2014/main" val="618731349"/>
                    </a:ext>
                  </a:extLst>
                </a:gridCol>
                <a:gridCol w="4268631">
                  <a:extLst>
                    <a:ext uri="{9D8B030D-6E8A-4147-A177-3AD203B41FA5}">
                      <a16:colId xmlns:a16="http://schemas.microsoft.com/office/drawing/2014/main" val="1422117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Principle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Implementation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410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Perceivable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High contrast (7:1), large fonts (18px base)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064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Operable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Keyboard navigation, skip links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920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Understandable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Simple language, clear labels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897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Robust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Semantic HTML, ARIA attributes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35218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14B8F30-CB4A-574A-8D5B-813A530C415B}"/>
              </a:ext>
            </a:extLst>
          </p:cNvPr>
          <p:cNvSpPr txBox="1"/>
          <p:nvPr/>
        </p:nvSpPr>
        <p:spPr>
          <a:xfrm>
            <a:off x="620784" y="3428999"/>
            <a:ext cx="1113970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Elderly-Specific Design: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Minimum 18px Font Size:</a:t>
            </a:r>
            <a:br>
              <a:rPr lang="en-US" dirty="0"/>
            </a:br>
            <a:r>
              <a:rPr lang="en-US" dirty="0"/>
              <a:t>Ensures text is easily readable for elders with reduced vision and avoids eye strain.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Warm Color Palette (Teal, Coral, Cream):</a:t>
            </a:r>
            <a:br>
              <a:rPr lang="en-US" dirty="0"/>
            </a:br>
            <a:r>
              <a:rPr lang="en-US" dirty="0"/>
              <a:t>Uses soothing and high-contrast colors to create a calm, friendly, and welcoming interface.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Large Touch Targets (48px+):</a:t>
            </a:r>
            <a:br>
              <a:rPr lang="en-US" dirty="0"/>
            </a:br>
            <a:r>
              <a:rPr lang="en-US" dirty="0"/>
              <a:t>Provides bigger buttons and controls to reduce </a:t>
            </a:r>
            <a:r>
              <a:rPr lang="en-US" dirty="0" err="1"/>
              <a:t>misclicks</a:t>
            </a:r>
            <a:r>
              <a:rPr lang="en-US" dirty="0"/>
              <a:t> and support users with limited motor precision.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Slow, Gentle Animations:</a:t>
            </a:r>
            <a:br>
              <a:rPr lang="en-US" dirty="0"/>
            </a:br>
            <a:r>
              <a:rPr lang="en-US" dirty="0"/>
              <a:t>Prevents confusion and discomfort by keeping transitions smooth and easy to follow.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Audio Feedback Support:</a:t>
            </a:r>
            <a:br>
              <a:rPr lang="en-US" dirty="0"/>
            </a:br>
            <a:r>
              <a:rPr lang="en-US" dirty="0"/>
              <a:t>Confirms user actions through sound cues, improving usability for elders with visual limitations.</a:t>
            </a:r>
            <a:endParaRPr lang="en-IN" b="1" u="sng" dirty="0"/>
          </a:p>
        </p:txBody>
      </p:sp>
    </p:spTree>
    <p:extLst>
      <p:ext uri="{BB962C8B-B14F-4D97-AF65-F5344CB8AC3E}">
        <p14:creationId xmlns:p14="http://schemas.microsoft.com/office/powerpoint/2010/main" val="617057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7B6E1-1FC4-2BDC-7F75-2C006158D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D20C36-A53F-2AFA-6AB1-767BCBC69B0B}"/>
              </a:ext>
            </a:extLst>
          </p:cNvPr>
          <p:cNvSpPr txBox="1"/>
          <p:nvPr/>
        </p:nvSpPr>
        <p:spPr>
          <a:xfrm>
            <a:off x="536895" y="444617"/>
            <a:ext cx="11341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>
                <a:latin typeface="Algerian" panose="04020705040A02060702" pitchFamily="82" charset="0"/>
              </a:rPr>
              <a:t>Emotion detection algorithm:</a:t>
            </a:r>
            <a:endParaRPr lang="en-IN" sz="4000" u="sng" dirty="0">
              <a:latin typeface="Algerian" panose="04020705040A020607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0A2939-B885-76C6-C23B-6890308008FA}"/>
              </a:ext>
            </a:extLst>
          </p:cNvPr>
          <p:cNvSpPr txBox="1"/>
          <p:nvPr/>
        </p:nvSpPr>
        <p:spPr>
          <a:xfrm>
            <a:off x="587829" y="1168831"/>
            <a:ext cx="703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Approach: </a:t>
            </a:r>
            <a:r>
              <a:rPr lang="en-US" dirty="0"/>
              <a:t>Audio frequency analysis for emotional state detection.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018522-11BB-50AB-8E02-C78FC7944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3557" y="1730829"/>
            <a:ext cx="4212772" cy="39583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3079AE-D553-1CB7-1903-1A0811839545}"/>
              </a:ext>
            </a:extLst>
          </p:cNvPr>
          <p:cNvSpPr/>
          <p:nvPr/>
        </p:nvSpPr>
        <p:spPr>
          <a:xfrm>
            <a:off x="390525" y="2922814"/>
            <a:ext cx="1387928" cy="5061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Audio Input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CC51CA-395B-02EE-0047-C7AB6206FC15}"/>
              </a:ext>
            </a:extLst>
          </p:cNvPr>
          <p:cNvSpPr/>
          <p:nvPr/>
        </p:nvSpPr>
        <p:spPr>
          <a:xfrm>
            <a:off x="2339067" y="2963634"/>
            <a:ext cx="1764848" cy="4653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Frequency Analysis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3F1523-D3C7-689A-36F4-3C80C4E5851E}"/>
              </a:ext>
            </a:extLst>
          </p:cNvPr>
          <p:cNvSpPr/>
          <p:nvPr/>
        </p:nvSpPr>
        <p:spPr>
          <a:xfrm>
            <a:off x="8267701" y="4215514"/>
            <a:ext cx="1387928" cy="5061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Neutral</a:t>
            </a:r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BDB68C-7096-4EC0-C8D6-B9AB5920C3BD}"/>
              </a:ext>
            </a:extLst>
          </p:cNvPr>
          <p:cNvSpPr/>
          <p:nvPr/>
        </p:nvSpPr>
        <p:spPr>
          <a:xfrm>
            <a:off x="8267701" y="3248046"/>
            <a:ext cx="1387928" cy="5061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Sad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F419EB-C44D-C7C1-C538-A023414B2DF0}"/>
              </a:ext>
            </a:extLst>
          </p:cNvPr>
          <p:cNvSpPr/>
          <p:nvPr/>
        </p:nvSpPr>
        <p:spPr>
          <a:xfrm>
            <a:off x="8267701" y="2416627"/>
            <a:ext cx="1387928" cy="5061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Calm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AF6E8F-A8C9-0898-B058-ABD4127D96C3}"/>
              </a:ext>
            </a:extLst>
          </p:cNvPr>
          <p:cNvSpPr/>
          <p:nvPr/>
        </p:nvSpPr>
        <p:spPr>
          <a:xfrm>
            <a:off x="8267701" y="1531472"/>
            <a:ext cx="1387928" cy="5061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Excited/</a:t>
            </a:r>
          </a:p>
          <a:p>
            <a:pPr algn="ctr"/>
            <a:r>
              <a:rPr lang="en-US" dirty="0"/>
              <a:t>Happy</a:t>
            </a:r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58BD25-3B93-3695-FA81-B6CA5D90832B}"/>
              </a:ext>
            </a:extLst>
          </p:cNvPr>
          <p:cNvSpPr/>
          <p:nvPr/>
        </p:nvSpPr>
        <p:spPr>
          <a:xfrm>
            <a:off x="10216243" y="2925535"/>
            <a:ext cx="1387928" cy="5061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Adjust Ai Response</a:t>
            </a:r>
            <a:endParaRPr lang="en-IN" dirty="0"/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B3BA1565-09B2-D779-BD9C-8F112989AA3A}"/>
              </a:ext>
            </a:extLst>
          </p:cNvPr>
          <p:cNvSpPr/>
          <p:nvPr/>
        </p:nvSpPr>
        <p:spPr>
          <a:xfrm>
            <a:off x="4761139" y="2371723"/>
            <a:ext cx="2057400" cy="1649187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Classify Pattern</a:t>
            </a:r>
            <a:endParaRPr lang="en-IN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0BC8348-D3D9-08C8-D1D5-43593D1DD94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1778453" y="3175907"/>
            <a:ext cx="560614" cy="204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9AA751-15DA-7B4D-EC9D-53AF8B0B057F}"/>
              </a:ext>
            </a:extLst>
          </p:cNvPr>
          <p:cNvCxnSpPr>
            <a:stCxn id="7" idx="3"/>
            <a:endCxn id="13" idx="1"/>
          </p:cNvCxnSpPr>
          <p:nvPr/>
        </p:nvCxnSpPr>
        <p:spPr>
          <a:xfrm>
            <a:off x="4103915" y="3196317"/>
            <a:ext cx="65722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CD3EEAD8-015A-3C89-EB00-C29B2655127B}"/>
              </a:ext>
            </a:extLst>
          </p:cNvPr>
          <p:cNvCxnSpPr>
            <a:stCxn id="13" idx="3"/>
          </p:cNvCxnSpPr>
          <p:nvPr/>
        </p:nvCxnSpPr>
        <p:spPr>
          <a:xfrm>
            <a:off x="6818539" y="3196317"/>
            <a:ext cx="1449162" cy="1392012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B127014A-B9ED-1C76-D93C-B58CB5B0FFF1}"/>
              </a:ext>
            </a:extLst>
          </p:cNvPr>
          <p:cNvCxnSpPr>
            <a:stCxn id="13" idx="3"/>
            <a:endCxn id="11" idx="1"/>
          </p:cNvCxnSpPr>
          <p:nvPr/>
        </p:nvCxnSpPr>
        <p:spPr>
          <a:xfrm flipV="1">
            <a:off x="6818539" y="1784565"/>
            <a:ext cx="1449162" cy="1411752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3D12ADAD-C71A-C126-D3ED-B3D1DD368110}"/>
              </a:ext>
            </a:extLst>
          </p:cNvPr>
          <p:cNvCxnSpPr>
            <a:endCxn id="10" idx="1"/>
          </p:cNvCxnSpPr>
          <p:nvPr/>
        </p:nvCxnSpPr>
        <p:spPr>
          <a:xfrm flipV="1">
            <a:off x="6939643" y="2669720"/>
            <a:ext cx="1328058" cy="526596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63EC2450-3634-976B-D135-7816A2DCF541}"/>
              </a:ext>
            </a:extLst>
          </p:cNvPr>
          <p:cNvCxnSpPr/>
          <p:nvPr/>
        </p:nvCxnSpPr>
        <p:spPr>
          <a:xfrm>
            <a:off x="7004957" y="3175907"/>
            <a:ext cx="1262744" cy="325232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CC105821-56BE-8FEC-BBCD-EDCED551CCF3}"/>
              </a:ext>
            </a:extLst>
          </p:cNvPr>
          <p:cNvCxnSpPr>
            <a:endCxn id="12" idx="0"/>
          </p:cNvCxnSpPr>
          <p:nvPr/>
        </p:nvCxnSpPr>
        <p:spPr>
          <a:xfrm>
            <a:off x="9655629" y="1730829"/>
            <a:ext cx="1254578" cy="1194706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7E968831-E8EF-2FE1-12AD-5D6F24338860}"/>
              </a:ext>
            </a:extLst>
          </p:cNvPr>
          <p:cNvCxnSpPr>
            <a:endCxn id="12" idx="1"/>
          </p:cNvCxnSpPr>
          <p:nvPr/>
        </p:nvCxnSpPr>
        <p:spPr>
          <a:xfrm>
            <a:off x="9655629" y="2669720"/>
            <a:ext cx="560614" cy="50890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8DB23F02-0FB4-9B0B-ABE6-3301EEA0770E}"/>
              </a:ext>
            </a:extLst>
          </p:cNvPr>
          <p:cNvCxnSpPr>
            <a:endCxn id="12" idx="1"/>
          </p:cNvCxnSpPr>
          <p:nvPr/>
        </p:nvCxnSpPr>
        <p:spPr>
          <a:xfrm flipV="1">
            <a:off x="9655629" y="3178628"/>
            <a:ext cx="560614" cy="32251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BC3C661A-344C-CA2E-0BD0-A6174D6EC720}"/>
              </a:ext>
            </a:extLst>
          </p:cNvPr>
          <p:cNvCxnSpPr>
            <a:endCxn id="12" idx="2"/>
          </p:cNvCxnSpPr>
          <p:nvPr/>
        </p:nvCxnSpPr>
        <p:spPr>
          <a:xfrm flipV="1">
            <a:off x="9655629" y="3431721"/>
            <a:ext cx="1254578" cy="1036886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A91B1B3-16DA-DDB3-B02D-B97186BA01D3}"/>
              </a:ext>
            </a:extLst>
          </p:cNvPr>
          <p:cNvSpPr txBox="1"/>
          <p:nvPr/>
        </p:nvSpPr>
        <p:spPr>
          <a:xfrm>
            <a:off x="7543120" y="2862252"/>
            <a:ext cx="1100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Steady Rhythm</a:t>
            </a:r>
            <a:endParaRPr lang="en-IN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9C6AD2-9726-95B6-A7EC-3B2CB9ED3C2D}"/>
              </a:ext>
            </a:extLst>
          </p:cNvPr>
          <p:cNvSpPr txBox="1"/>
          <p:nvPr/>
        </p:nvSpPr>
        <p:spPr>
          <a:xfrm>
            <a:off x="7602992" y="2028471"/>
            <a:ext cx="1100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High Energy</a:t>
            </a:r>
            <a:endParaRPr lang="en-IN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BF8A221-ECD2-3CD5-BC7F-3632565A0236}"/>
              </a:ext>
            </a:extLst>
          </p:cNvPr>
          <p:cNvSpPr txBox="1"/>
          <p:nvPr/>
        </p:nvSpPr>
        <p:spPr>
          <a:xfrm>
            <a:off x="7543120" y="3405889"/>
            <a:ext cx="820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Low Frequency</a:t>
            </a:r>
            <a:endParaRPr lang="en-IN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68D970C-621C-A0C3-3251-24C5E226B155}"/>
              </a:ext>
            </a:extLst>
          </p:cNvPr>
          <p:cNvSpPr txBox="1"/>
          <p:nvPr/>
        </p:nvSpPr>
        <p:spPr>
          <a:xfrm>
            <a:off x="7717292" y="4165435"/>
            <a:ext cx="1100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Normal</a:t>
            </a:r>
            <a:endParaRPr lang="en-IN" sz="11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0A0478A-2F45-C5FB-0F4A-0B7D3449B815}"/>
              </a:ext>
            </a:extLst>
          </p:cNvPr>
          <p:cNvSpPr txBox="1"/>
          <p:nvPr/>
        </p:nvSpPr>
        <p:spPr>
          <a:xfrm>
            <a:off x="450509" y="3674732"/>
            <a:ext cx="112909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Implementation: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Web Audio API for Real-Time Analysis:</a:t>
            </a:r>
            <a:br>
              <a:rPr lang="en-US" dirty="0"/>
            </a:br>
            <a:r>
              <a:rPr lang="en-US" dirty="0"/>
              <a:t>Captures and processes live voice input to extract audio features</a:t>
            </a:r>
          </a:p>
          <a:p>
            <a:r>
              <a:rPr lang="en-US" dirty="0"/>
              <a:t>       during conversations.</a:t>
            </a: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Audio Sampling Every 500ms:</a:t>
            </a:r>
            <a:br>
              <a:rPr lang="en-US" dirty="0"/>
            </a:br>
            <a:r>
              <a:rPr lang="en-US" dirty="0"/>
              <a:t>Voice data is analyzed at regular 500ms intervals to track emotional changes accurately.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Emotion Mapping Logic:</a:t>
            </a:r>
            <a:br>
              <a:rPr lang="en-US" dirty="0"/>
            </a:br>
            <a:r>
              <a:rPr lang="en-US" dirty="0"/>
              <a:t>Extracted frequency and intensity patterns are mapped to basic emotional states such as calm, happy, or stressed.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Emotion-Linked Storage:</a:t>
            </a:r>
            <a:br>
              <a:rPr lang="en-US" dirty="0"/>
            </a:br>
            <a:r>
              <a:rPr lang="en-US" dirty="0"/>
              <a:t>Each detected emotional state is stored along with the corresponding conversation for later analysis and insights.</a:t>
            </a:r>
            <a:endParaRPr lang="en-IN" b="1" u="sng" dirty="0"/>
          </a:p>
        </p:txBody>
      </p:sp>
    </p:spTree>
    <p:extLst>
      <p:ext uri="{BB962C8B-B14F-4D97-AF65-F5344CB8AC3E}">
        <p14:creationId xmlns:p14="http://schemas.microsoft.com/office/powerpoint/2010/main" val="2926076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36E44-A094-268E-5F9C-56F27F5FE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A4F0C5-13EE-46EC-CB77-AA75FE219AC9}"/>
              </a:ext>
            </a:extLst>
          </p:cNvPr>
          <p:cNvSpPr txBox="1"/>
          <p:nvPr/>
        </p:nvSpPr>
        <p:spPr>
          <a:xfrm>
            <a:off x="536895" y="444617"/>
            <a:ext cx="11341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>
                <a:latin typeface="Algerian" panose="04020705040A02060702" pitchFamily="82" charset="0"/>
              </a:rPr>
              <a:t>Testing and results:</a:t>
            </a:r>
            <a:endParaRPr lang="en-IN" sz="4000" u="sng" dirty="0">
              <a:latin typeface="Algerian" panose="04020705040A020607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E782B8-2704-4C80-4639-EAD6300099E9}"/>
              </a:ext>
            </a:extLst>
          </p:cNvPr>
          <p:cNvSpPr txBox="1"/>
          <p:nvPr/>
        </p:nvSpPr>
        <p:spPr>
          <a:xfrm>
            <a:off x="538843" y="1234146"/>
            <a:ext cx="5927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Testing Methodology:</a:t>
            </a:r>
            <a:endParaRPr lang="en-IN" b="1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F93FCF-381C-2BF1-36D7-1878610B7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613" y="1234146"/>
            <a:ext cx="3753374" cy="423592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760E228-0376-866B-0F46-92737EE076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104916"/>
              </p:ext>
            </p:extLst>
          </p:nvPr>
        </p:nvGraphicFramePr>
        <p:xfrm>
          <a:off x="536895" y="1685121"/>
          <a:ext cx="1083997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3325">
                  <a:extLst>
                    <a:ext uri="{9D8B030D-6E8A-4147-A177-3AD203B41FA5}">
                      <a16:colId xmlns:a16="http://schemas.microsoft.com/office/drawing/2014/main" val="3849099802"/>
                    </a:ext>
                  </a:extLst>
                </a:gridCol>
                <a:gridCol w="3613325">
                  <a:extLst>
                    <a:ext uri="{9D8B030D-6E8A-4147-A177-3AD203B41FA5}">
                      <a16:colId xmlns:a16="http://schemas.microsoft.com/office/drawing/2014/main" val="1854587001"/>
                    </a:ext>
                  </a:extLst>
                </a:gridCol>
                <a:gridCol w="3613325">
                  <a:extLst>
                    <a:ext uri="{9D8B030D-6E8A-4147-A177-3AD203B41FA5}">
                      <a16:colId xmlns:a16="http://schemas.microsoft.com/office/drawing/2014/main" val="5038125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 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Status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536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Unit Testing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Component-level tests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987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Integration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 &amp; database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Passed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481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Acceptance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Testing with seniors (n=10)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Passed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315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Accessibility Audit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WCAG compliance check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Passed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6520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4E1E891-E82B-6B40-4C85-779AB1B7331F}"/>
              </a:ext>
            </a:extLst>
          </p:cNvPr>
          <p:cNvSpPr txBox="1"/>
          <p:nvPr/>
        </p:nvSpPr>
        <p:spPr>
          <a:xfrm>
            <a:off x="536895" y="3837214"/>
            <a:ext cx="8884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User Feedback Results: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95% found voice interface easy to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90% felt emotionally supported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100% families appreciated conversation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Average session duration: 15 minutes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7095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AE259-88A7-E14D-BAB7-C490FD976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67B4D7-BD00-E16A-0315-57E0DEAA9078}"/>
              </a:ext>
            </a:extLst>
          </p:cNvPr>
          <p:cNvSpPr txBox="1"/>
          <p:nvPr/>
        </p:nvSpPr>
        <p:spPr>
          <a:xfrm>
            <a:off x="425042" y="267645"/>
            <a:ext cx="11341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>
                <a:latin typeface="Algerian" panose="04020705040A02060702" pitchFamily="82" charset="0"/>
              </a:rPr>
              <a:t>Future scope:</a:t>
            </a:r>
            <a:endParaRPr lang="en-IN" sz="4000" u="sng" dirty="0">
              <a:latin typeface="Algerian" panose="04020705040A02060702" pitchFamily="8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A999FC-577A-CA25-6CBF-E79104907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7415" y="798559"/>
            <a:ext cx="3867690" cy="46715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A507B6-2184-599A-7CFA-4FB00DD5ABDA}"/>
              </a:ext>
            </a:extLst>
          </p:cNvPr>
          <p:cNvSpPr txBox="1"/>
          <p:nvPr/>
        </p:nvSpPr>
        <p:spPr>
          <a:xfrm>
            <a:off x="407391" y="927266"/>
            <a:ext cx="8053432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Planned Enhancements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Photo Memories</a:t>
            </a:r>
            <a:br>
              <a:rPr lang="en-US" dirty="0"/>
            </a:br>
            <a:r>
              <a:rPr lang="en-US" dirty="0"/>
              <a:t>Enable elders to upload images along with stories for richer memory preservation.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Voice Memos</a:t>
            </a:r>
            <a:br>
              <a:rPr lang="en-US" dirty="0"/>
            </a:br>
            <a:r>
              <a:rPr lang="en-US" dirty="0"/>
              <a:t>Allow audio-only recordings for elders who prefer speaking over typing.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Real-Time Notifications</a:t>
            </a:r>
            <a:br>
              <a:rPr lang="en-US" dirty="0"/>
            </a:br>
            <a:r>
              <a:rPr lang="en-US" dirty="0"/>
              <a:t>Notify family members about important activities, updates, or emotional changes.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Mobile Application</a:t>
            </a:r>
            <a:br>
              <a:rPr lang="en-US" dirty="0"/>
            </a:br>
            <a:r>
              <a:rPr lang="en-US" dirty="0"/>
              <a:t>Develop native Android and iOS apps for improved accessibility and portability.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Advanced AI Personalization</a:t>
            </a:r>
            <a:br>
              <a:rPr lang="en-US" dirty="0"/>
            </a:br>
            <a:r>
              <a:rPr lang="en-US" dirty="0"/>
              <a:t>AI will proactively ask personalized questions to help elders recall and record memories.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Health Integration</a:t>
            </a:r>
            <a:br>
              <a:rPr lang="en-US" dirty="0"/>
            </a:br>
            <a:r>
              <a:rPr lang="en-US" dirty="0"/>
              <a:t>Include medication reminders and basic health tracking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Multi-Elder Support</a:t>
            </a:r>
            <a:br>
              <a:rPr lang="en-US" dirty="0"/>
            </a:br>
            <a:r>
              <a:rPr lang="en-US" dirty="0" err="1"/>
              <a:t>Support</a:t>
            </a:r>
            <a:r>
              <a:rPr lang="en-US" dirty="0"/>
              <a:t> families managing profiles of multiple elders within one account.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Multilingual Expansion</a:t>
            </a:r>
            <a:br>
              <a:rPr lang="en-US" dirty="0"/>
            </a:br>
            <a:r>
              <a:rPr lang="en-US" dirty="0"/>
              <a:t>Add support for regional and international languages for broader accessibility.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96DC51-68A6-F79C-0EB9-4111979A1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211" y="352338"/>
            <a:ext cx="3582100" cy="609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290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AD0D80-DE53-C194-5ADF-A4F0E745EA85}"/>
              </a:ext>
            </a:extLst>
          </p:cNvPr>
          <p:cNvSpPr txBox="1"/>
          <p:nvPr/>
        </p:nvSpPr>
        <p:spPr>
          <a:xfrm>
            <a:off x="604006" y="663626"/>
            <a:ext cx="597296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u="sng" dirty="0">
                <a:latin typeface="Algerian" panose="04020705040A02060702" pitchFamily="82" charset="0"/>
              </a:rPr>
              <a:t>Table of Contents:</a:t>
            </a:r>
          </a:p>
          <a:p>
            <a:endParaRPr lang="en-IN" u="sng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8A3B85-6132-2808-7DD5-61C18D480791}"/>
              </a:ext>
            </a:extLst>
          </p:cNvPr>
          <p:cNvSpPr txBox="1"/>
          <p:nvPr/>
        </p:nvSpPr>
        <p:spPr>
          <a:xfrm>
            <a:off x="604006" y="1567845"/>
            <a:ext cx="412184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1.Introduction</a:t>
            </a:r>
          </a:p>
          <a:p>
            <a:r>
              <a:rPr lang="en-US" sz="2800" dirty="0"/>
              <a:t>2.Objectives</a:t>
            </a:r>
          </a:p>
          <a:p>
            <a:r>
              <a:rPr lang="en-US" sz="2800" dirty="0"/>
              <a:t>3.Methodology Overview</a:t>
            </a:r>
          </a:p>
          <a:p>
            <a:r>
              <a:rPr lang="en-US" sz="2800" dirty="0"/>
              <a:t>4.Technology Stack</a:t>
            </a:r>
          </a:p>
          <a:p>
            <a:r>
              <a:rPr lang="en-US" sz="2800" dirty="0"/>
              <a:t>5.System Architecture</a:t>
            </a:r>
          </a:p>
          <a:p>
            <a:r>
              <a:rPr lang="en-US" sz="2800" dirty="0"/>
              <a:t>6.Database Design</a:t>
            </a:r>
          </a:p>
          <a:p>
            <a:r>
              <a:rPr lang="en-US" sz="2800" dirty="0"/>
              <a:t>7.Core Modules</a:t>
            </a:r>
          </a:p>
          <a:p>
            <a:r>
              <a:rPr lang="en-US" sz="2800" dirty="0"/>
              <a:t>8.Voice Assistant Module</a:t>
            </a:r>
          </a:p>
          <a:p>
            <a:r>
              <a:rPr lang="en-US" sz="2800" dirty="0"/>
              <a:t>9.AI Chatbot Module</a:t>
            </a:r>
          </a:p>
          <a:p>
            <a:r>
              <a:rPr lang="en-US" sz="2800" dirty="0"/>
              <a:t>10.Memory Management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8257782-5475-EAFD-BBC1-C2B31AE915D6}"/>
              </a:ext>
            </a:extLst>
          </p:cNvPr>
          <p:cNvSpPr txBox="1"/>
          <p:nvPr/>
        </p:nvSpPr>
        <p:spPr>
          <a:xfrm>
            <a:off x="4725849" y="1567845"/>
            <a:ext cx="512857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11.Family Dashboard</a:t>
            </a:r>
          </a:p>
          <a:p>
            <a:r>
              <a:rPr lang="en-US" sz="2800" dirty="0"/>
              <a:t>12.Admin Dashboard</a:t>
            </a:r>
          </a:p>
          <a:p>
            <a:r>
              <a:rPr lang="en-US" sz="2800" dirty="0"/>
              <a:t>13.Security &amp; RLS Policies</a:t>
            </a:r>
          </a:p>
          <a:p>
            <a:r>
              <a:rPr lang="en-US" sz="2800" dirty="0"/>
              <a:t>14.UI/UX Design Principles</a:t>
            </a:r>
          </a:p>
          <a:p>
            <a:r>
              <a:rPr lang="en-US" sz="2800" dirty="0"/>
              <a:t>15.Emotion Detection Algorithm</a:t>
            </a:r>
          </a:p>
          <a:p>
            <a:r>
              <a:rPr lang="en-US" sz="2800" dirty="0"/>
              <a:t>16.Testing &amp;Results</a:t>
            </a:r>
          </a:p>
          <a:p>
            <a:r>
              <a:rPr lang="en-US" sz="2800" dirty="0"/>
              <a:t>17.Screenshots &amp; Demo</a:t>
            </a:r>
          </a:p>
          <a:p>
            <a:r>
              <a:rPr lang="en-US" sz="2800" dirty="0"/>
              <a:t>18.Future Scope</a:t>
            </a:r>
          </a:p>
          <a:p>
            <a:r>
              <a:rPr lang="en-US" sz="2800" dirty="0"/>
              <a:t>19.Conclusion</a:t>
            </a:r>
          </a:p>
          <a:p>
            <a:r>
              <a:rPr lang="en-US" sz="2800" dirty="0"/>
              <a:t>20.References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402196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48449-3000-80FA-9BEE-5A1E2C4E3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60D70A-A258-1D2B-2EE2-CC3DA9C38653}"/>
              </a:ext>
            </a:extLst>
          </p:cNvPr>
          <p:cNvSpPr txBox="1"/>
          <p:nvPr/>
        </p:nvSpPr>
        <p:spPr>
          <a:xfrm>
            <a:off x="536895" y="444617"/>
            <a:ext cx="11341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>
                <a:latin typeface="Algerian" panose="04020705040A02060702" pitchFamily="82" charset="0"/>
              </a:rPr>
              <a:t>Conclusion and References:</a:t>
            </a:r>
            <a:endParaRPr lang="en-IN" sz="4000" u="sng" dirty="0">
              <a:latin typeface="Algerian" panose="04020705040A02060702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0BCF4F-9770-A44C-237E-BDB4071AC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375" y="1480942"/>
            <a:ext cx="5801535" cy="46679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28A620-C6E2-2CBD-8F2F-C1883C44B28A}"/>
              </a:ext>
            </a:extLst>
          </p:cNvPr>
          <p:cNvSpPr txBox="1"/>
          <p:nvPr/>
        </p:nvSpPr>
        <p:spPr>
          <a:xfrm>
            <a:off x="696286" y="1152503"/>
            <a:ext cx="1013390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Summary:</a:t>
            </a:r>
          </a:p>
          <a:p>
            <a:r>
              <a:rPr lang="en-US" dirty="0" err="1"/>
              <a:t>ElderConnect</a:t>
            </a:r>
            <a:r>
              <a:rPr lang="en-US" dirty="0"/>
              <a:t> successfully addresses the critical need for elderly companionship through: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Accessible voice &amp; text AI conversations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Secure memory preservation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Family connectivity 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Emotion-aware interactions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WCAG-compliant accessible design</a:t>
            </a:r>
          </a:p>
          <a:p>
            <a:endParaRPr lang="en-US" dirty="0"/>
          </a:p>
          <a:p>
            <a:r>
              <a:rPr lang="en-US" b="1" u="sng" dirty="0"/>
              <a:t>Key Achievement</a:t>
            </a:r>
            <a:r>
              <a:rPr lang="en-US" dirty="0"/>
              <a:t>:</a:t>
            </a:r>
          </a:p>
          <a:p>
            <a:r>
              <a:rPr lang="en-US" dirty="0"/>
              <a:t> Created a bridge between generations using AI, preserving wisdom while combating elderly loneliness.</a:t>
            </a:r>
          </a:p>
          <a:p>
            <a:endParaRPr lang="en-US" dirty="0"/>
          </a:p>
          <a:p>
            <a:r>
              <a:rPr lang="en-US" b="1" u="sng" dirty="0"/>
              <a:t>References:</a:t>
            </a:r>
          </a:p>
          <a:p>
            <a:r>
              <a:rPr lang="en-US" dirty="0"/>
              <a:t>1. WHO. (2024). Aging and Health Report</a:t>
            </a:r>
          </a:p>
          <a:p>
            <a:r>
              <a:rPr lang="en-US" dirty="0"/>
              <a:t>2. React Documentation. https://react.dev</a:t>
            </a:r>
          </a:p>
          <a:p>
            <a:r>
              <a:rPr lang="en-US" dirty="0"/>
              <a:t>3. </a:t>
            </a:r>
            <a:r>
              <a:rPr lang="en-US" dirty="0" err="1"/>
              <a:t>Supabase</a:t>
            </a:r>
            <a:r>
              <a:rPr lang="en-US" dirty="0"/>
              <a:t> Documentation. https://supabase.com/docs</a:t>
            </a:r>
          </a:p>
          <a:p>
            <a:r>
              <a:rPr lang="en-US" dirty="0"/>
              <a:t>4. WCAG 2.1 Guidelines. https://www.w3.org/WAI/WCAG21</a:t>
            </a:r>
          </a:p>
          <a:p>
            <a:r>
              <a:rPr lang="en-US" dirty="0"/>
              <a:t>5. Google Gemini API. https://ai.google.dev</a:t>
            </a:r>
          </a:p>
          <a:p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6451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10C5EC8F-87C7-57A8-EE01-FCBEBA542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7274" y="2645216"/>
            <a:ext cx="8298206" cy="1016643"/>
          </a:xfrm>
        </p:spPr>
        <p:txBody>
          <a:bodyPr/>
          <a:lstStyle/>
          <a:p>
            <a:pPr lvl="0"/>
            <a:r>
              <a:rPr lang="en-US" noProof="0" dirty="0"/>
              <a:t>Thank you……….</a:t>
            </a:r>
          </a:p>
        </p:txBody>
      </p:sp>
    </p:spTree>
    <p:extLst>
      <p:ext uri="{BB962C8B-B14F-4D97-AF65-F5344CB8AC3E}">
        <p14:creationId xmlns:p14="http://schemas.microsoft.com/office/powerpoint/2010/main" val="3122524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FA70A-2A71-7325-0885-A026AEE07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226BB0-3465-F3E9-E765-C19666B2D63A}"/>
              </a:ext>
            </a:extLst>
          </p:cNvPr>
          <p:cNvSpPr txBox="1"/>
          <p:nvPr/>
        </p:nvSpPr>
        <p:spPr>
          <a:xfrm>
            <a:off x="520117" y="436228"/>
            <a:ext cx="104778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u="sng" dirty="0">
                <a:latin typeface="Algerian" panose="04020705040A02060702" pitchFamily="82" charset="0"/>
              </a:rPr>
              <a:t>Introduction &amp; Problem Statement:</a:t>
            </a:r>
          </a:p>
          <a:p>
            <a:endParaRPr lang="en-IN" sz="4000" u="sng" dirty="0">
              <a:latin typeface="Algerian" panose="04020705040A02060702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6E934B-E455-08C0-A4C5-40FC1E82C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149" y="1097947"/>
            <a:ext cx="3808601" cy="5323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60D0DE-597D-9246-B7D8-5AF646C4DEEB}"/>
              </a:ext>
            </a:extLst>
          </p:cNvPr>
          <p:cNvSpPr txBox="1"/>
          <p:nvPr/>
        </p:nvSpPr>
        <p:spPr>
          <a:xfrm>
            <a:off x="578840" y="1266738"/>
            <a:ext cx="684541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Growing Need: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India has 140M+ elderly population (2026), expected to double by 2050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71% of elderly live without regular family interaction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Loneliness leads to cognitive decline, depression, and health issues.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The Problem: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Families are geographically separated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Elders struggle with modern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Limited accessible communication tools for seniors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Precious memories and wisdom are lost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Our Solution:</a:t>
            </a:r>
          </a:p>
          <a:p>
            <a:r>
              <a:rPr lang="en-US" dirty="0" err="1"/>
              <a:t>ElderConnect</a:t>
            </a:r>
            <a:r>
              <a:rPr lang="en-US" dirty="0"/>
              <a:t>: An AI companion designed specifically for seniors with voice interaction, memory preservation, and family connectivity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4246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7230C-E7A2-35A8-0E3B-F7A07C9F4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3FC21B-84AB-D094-3E39-EB5F8E5CB35D}"/>
              </a:ext>
            </a:extLst>
          </p:cNvPr>
          <p:cNvSpPr txBox="1"/>
          <p:nvPr/>
        </p:nvSpPr>
        <p:spPr>
          <a:xfrm>
            <a:off x="494949" y="436227"/>
            <a:ext cx="95718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u="sng" dirty="0">
                <a:latin typeface="Algerian" panose="04020705040A02060702" pitchFamily="82" charset="0"/>
              </a:rPr>
              <a:t>Project Objectives:</a:t>
            </a:r>
          </a:p>
          <a:p>
            <a:endParaRPr lang="en-IN" sz="4000" u="sng" dirty="0">
              <a:latin typeface="Algerian" panose="04020705040A020607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7B914E-A4E0-2938-94F9-6FDE7D3CE9D4}"/>
              </a:ext>
            </a:extLst>
          </p:cNvPr>
          <p:cNvSpPr txBox="1"/>
          <p:nvPr/>
        </p:nvSpPr>
        <p:spPr>
          <a:xfrm>
            <a:off x="553674" y="1191237"/>
            <a:ext cx="671119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Primary Objectives: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Develop a voice-based AI companion for natural conversations.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Create an accessible, elderly-friendly user interface.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Build a memory preservation system for storing life stories.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Enable family members to view conversations and updates.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Implement emotion detection during voice interactions.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Secondary Objectives: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Multi-language support (English &amp; Hindi).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Role-based access control (Elder, Family, Admin).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Real-time conversation synchronization.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WCAG-compliant accessibility features.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C286C-EF43-5B04-6503-DE8ED6BF7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909" y="350240"/>
            <a:ext cx="4588778" cy="58555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53063D-EC43-0A6F-E3DA-B1CD4BD98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548" y="350240"/>
            <a:ext cx="4647503" cy="83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09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5909A-42C8-4024-65EC-1550E4E5C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35FEF5-A67A-EAFF-F8DE-D0203004E17C}"/>
              </a:ext>
            </a:extLst>
          </p:cNvPr>
          <p:cNvSpPr txBox="1"/>
          <p:nvPr/>
        </p:nvSpPr>
        <p:spPr>
          <a:xfrm>
            <a:off x="536895" y="444617"/>
            <a:ext cx="113419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u="sng" dirty="0">
                <a:latin typeface="Algerian" panose="04020705040A02060702" pitchFamily="82" charset="0"/>
              </a:rPr>
              <a:t>Methodology - Development Approach:</a:t>
            </a:r>
          </a:p>
          <a:p>
            <a:endParaRPr lang="en-IN" sz="4000" u="sng" dirty="0">
              <a:latin typeface="Algerian" panose="04020705040A02060702" pitchFamily="82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4C3B9A9-20CB-C2E2-AF17-59A8B3832E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205965"/>
              </p:ext>
            </p:extLst>
          </p:nvPr>
        </p:nvGraphicFramePr>
        <p:xfrm>
          <a:off x="536895" y="1454450"/>
          <a:ext cx="11118210" cy="3068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6070">
                  <a:extLst>
                    <a:ext uri="{9D8B030D-6E8A-4147-A177-3AD203B41FA5}">
                      <a16:colId xmlns:a16="http://schemas.microsoft.com/office/drawing/2014/main" val="278068001"/>
                    </a:ext>
                  </a:extLst>
                </a:gridCol>
                <a:gridCol w="3706070">
                  <a:extLst>
                    <a:ext uri="{9D8B030D-6E8A-4147-A177-3AD203B41FA5}">
                      <a16:colId xmlns:a16="http://schemas.microsoft.com/office/drawing/2014/main" val="2751451490"/>
                    </a:ext>
                  </a:extLst>
                </a:gridCol>
                <a:gridCol w="3706070">
                  <a:extLst>
                    <a:ext uri="{9D8B030D-6E8A-4147-A177-3AD203B41FA5}">
                      <a16:colId xmlns:a16="http://schemas.microsoft.com/office/drawing/2014/main" val="4030969534"/>
                    </a:ext>
                  </a:extLst>
                </a:gridCol>
              </a:tblGrid>
              <a:tr h="511427">
                <a:tc>
                  <a:txBody>
                    <a:bodyPr/>
                    <a:lstStyle/>
                    <a:p>
                      <a:r>
                        <a:rPr lang="en-US" u="sng" dirty="0"/>
                        <a:t>Phase</a:t>
                      </a:r>
                      <a:endParaRPr lang="en-IN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/>
                        <a:t>Activities</a:t>
                      </a:r>
                      <a:endParaRPr lang="en-IN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/>
                        <a:t>Duration</a:t>
                      </a:r>
                      <a:endParaRPr lang="en-IN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342737"/>
                  </a:ext>
                </a:extLst>
              </a:tr>
              <a:tr h="511427"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Research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studies, elderly needs analysis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weeks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5962955"/>
                  </a:ext>
                </a:extLst>
              </a:tr>
              <a:tr h="511427"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Design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UI/UX prototyping, database schema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weeks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464161"/>
                  </a:ext>
                </a:extLst>
              </a:tr>
              <a:tr h="511427"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Development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Frontend + Backend implementation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weeks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213522"/>
                  </a:ext>
                </a:extLst>
              </a:tr>
              <a:tr h="511427"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acceptance testing with seniors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weeks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115005"/>
                  </a:ext>
                </a:extLst>
              </a:tr>
              <a:tr h="511427"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Deployment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Cloud deployment &amp; optimization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week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52455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5038F4C-7B77-A9C0-346C-A9C96C11F451}"/>
              </a:ext>
            </a:extLst>
          </p:cNvPr>
          <p:cNvSpPr txBox="1"/>
          <p:nvPr/>
        </p:nvSpPr>
        <p:spPr>
          <a:xfrm>
            <a:off x="536895" y="4784271"/>
            <a:ext cx="85417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Key Techniques: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Component-based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Progressive enhancement for accessibility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Real-time database synchronization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Edge functions for AI processing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3461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16ED0-B1D0-49C7-BC7A-E04BDFE5C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12BD5D-AF3D-E54E-DB66-536AC6E3872B}"/>
              </a:ext>
            </a:extLst>
          </p:cNvPr>
          <p:cNvSpPr txBox="1"/>
          <p:nvPr/>
        </p:nvSpPr>
        <p:spPr>
          <a:xfrm>
            <a:off x="536895" y="444617"/>
            <a:ext cx="11341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u="sng" dirty="0">
                <a:latin typeface="Algerian" panose="04020705040A02060702" pitchFamily="82" charset="0"/>
              </a:rPr>
              <a:t>Technology Stack: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B3F40D9-E110-E822-77C3-D1AEBB915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358642"/>
              </p:ext>
            </p:extLst>
          </p:nvPr>
        </p:nvGraphicFramePr>
        <p:xfrm>
          <a:off x="614261" y="1306896"/>
          <a:ext cx="11012880" cy="5065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0960">
                  <a:extLst>
                    <a:ext uri="{9D8B030D-6E8A-4147-A177-3AD203B41FA5}">
                      <a16:colId xmlns:a16="http://schemas.microsoft.com/office/drawing/2014/main" val="1062064181"/>
                    </a:ext>
                  </a:extLst>
                </a:gridCol>
                <a:gridCol w="3670960">
                  <a:extLst>
                    <a:ext uri="{9D8B030D-6E8A-4147-A177-3AD203B41FA5}">
                      <a16:colId xmlns:a16="http://schemas.microsoft.com/office/drawing/2014/main" val="2679896290"/>
                    </a:ext>
                  </a:extLst>
                </a:gridCol>
                <a:gridCol w="3670960">
                  <a:extLst>
                    <a:ext uri="{9D8B030D-6E8A-4147-A177-3AD203B41FA5}">
                      <a16:colId xmlns:a16="http://schemas.microsoft.com/office/drawing/2014/main" val="225066381"/>
                    </a:ext>
                  </a:extLst>
                </a:gridCol>
              </a:tblGrid>
              <a:tr h="632268">
                <a:tc>
                  <a:txBody>
                    <a:bodyPr/>
                    <a:lstStyle/>
                    <a:p>
                      <a:r>
                        <a:rPr lang="en-IN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Layer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Technology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Purpose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944166"/>
                  </a:ext>
                </a:extLst>
              </a:tr>
              <a:tr h="632268"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Frontend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React 18 + TypeScript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Custom-built, type-safe 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573030"/>
                  </a:ext>
                </a:extLst>
              </a:tr>
              <a:tr h="632268"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Styling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Tailwind CSS + </a:t>
                      </a:r>
                      <a:r>
                        <a:rPr lang="en-US" dirty="0" err="1"/>
                        <a:t>shadcn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ui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Elder-friendly accessible design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407890"/>
                  </a:ext>
                </a:extLst>
              </a:tr>
              <a:tr h="632268">
                <a:tc>
                  <a:txBody>
                    <a:bodyPr/>
                    <a:lstStyle/>
                    <a:p>
                      <a:r>
                        <a:rPr lang="en-US" dirty="0"/>
                        <a:t>Build Tool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Fast development &amp; bundling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658403"/>
                  </a:ext>
                </a:extLst>
              </a:tr>
              <a:tr h="632268"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Backend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Supabase</a:t>
                      </a:r>
                      <a:r>
                        <a:rPr lang="en-US" dirty="0"/>
                        <a:t>  (PostgreSQL)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D</a:t>
                      </a:r>
                      <a:r>
                        <a:rPr lang="en-IN" dirty="0" err="1"/>
                        <a:t>atabase</a:t>
                      </a:r>
                      <a:r>
                        <a:rPr lang="en-IN" dirty="0"/>
                        <a:t>, </a:t>
                      </a:r>
                      <a:r>
                        <a:rPr lang="en-IN" dirty="0" err="1"/>
                        <a:t>authentication,APIs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9510513"/>
                  </a:ext>
                </a:extLst>
              </a:tr>
              <a:tr h="632268"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AI/ML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Google Gemini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Custom-built conversational AI logic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773731"/>
                  </a:ext>
                </a:extLst>
              </a:tr>
              <a:tr h="632268"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Voice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Web Speech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Speech-to-text &amp; text-to-speech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854364"/>
                  </a:ext>
                </a:extLst>
              </a:tr>
              <a:tr h="632268"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Hosting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Cloud Infrastructure (Self-Deployed)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Manually deployed application on cloud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380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2612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6A9B9-65F8-E8AF-FA25-729AD6EBB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7EE3C7-B7D0-31EC-998F-3AC666EA6709}"/>
              </a:ext>
            </a:extLst>
          </p:cNvPr>
          <p:cNvSpPr txBox="1"/>
          <p:nvPr/>
        </p:nvSpPr>
        <p:spPr>
          <a:xfrm>
            <a:off x="536895" y="444617"/>
            <a:ext cx="113419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u="sng" dirty="0">
                <a:latin typeface="Algerian" panose="04020705040A02060702" pitchFamily="82" charset="0"/>
              </a:rPr>
              <a:t>System Architecture:</a:t>
            </a:r>
          </a:p>
          <a:p>
            <a:endParaRPr lang="en-IN" sz="4000" u="sng" dirty="0">
              <a:latin typeface="Algerian" panose="04020705040A02060702" pitchFamily="8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1FA3D33-5DD8-99D4-4835-34AEC1CBEA59}"/>
              </a:ext>
            </a:extLst>
          </p:cNvPr>
          <p:cNvSpPr/>
          <p:nvPr/>
        </p:nvSpPr>
        <p:spPr>
          <a:xfrm>
            <a:off x="1567348" y="1247431"/>
            <a:ext cx="1795244" cy="4949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Elder App</a:t>
            </a:r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BEC81F2-19AA-B53F-4F60-4D8A3587B7F5}"/>
              </a:ext>
            </a:extLst>
          </p:cNvPr>
          <p:cNvSpPr/>
          <p:nvPr/>
        </p:nvSpPr>
        <p:spPr>
          <a:xfrm>
            <a:off x="6762925" y="1238509"/>
            <a:ext cx="1795244" cy="4949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Admin App</a:t>
            </a:r>
            <a:endParaRPr lang="en-IN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B122E68-4CA9-D4E6-0D8C-013332850E2E}"/>
              </a:ext>
            </a:extLst>
          </p:cNvPr>
          <p:cNvSpPr/>
          <p:nvPr/>
        </p:nvSpPr>
        <p:spPr>
          <a:xfrm>
            <a:off x="4120395" y="1247431"/>
            <a:ext cx="1795244" cy="4860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Family App</a:t>
            </a:r>
            <a:endParaRPr lang="en-IN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C065770-515A-CC4A-D811-ADD3E94E462F}"/>
              </a:ext>
            </a:extLst>
          </p:cNvPr>
          <p:cNvSpPr/>
          <p:nvPr/>
        </p:nvSpPr>
        <p:spPr>
          <a:xfrm>
            <a:off x="3675779" y="2297720"/>
            <a:ext cx="2684476" cy="4949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React Frontend</a:t>
            </a:r>
            <a:endParaRPr lang="en-IN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33F83D1-53FD-1A5E-9B25-16FDEA552FB9}"/>
              </a:ext>
            </a:extLst>
          </p:cNvPr>
          <p:cNvSpPr/>
          <p:nvPr/>
        </p:nvSpPr>
        <p:spPr>
          <a:xfrm>
            <a:off x="3675779" y="3309673"/>
            <a:ext cx="2684476" cy="4949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Supabase</a:t>
            </a:r>
            <a:r>
              <a:rPr lang="en-US" dirty="0"/>
              <a:t> Edge Function</a:t>
            </a:r>
            <a:endParaRPr lang="en-IN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8BB7B92-0419-8AF8-3B75-894F4266B714}"/>
              </a:ext>
            </a:extLst>
          </p:cNvPr>
          <p:cNvSpPr/>
          <p:nvPr/>
        </p:nvSpPr>
        <p:spPr>
          <a:xfrm>
            <a:off x="2123807" y="4350917"/>
            <a:ext cx="1795244" cy="4949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Custom NLP Model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C3B242F-DFD8-C21C-BF44-9081BB5BE030}"/>
              </a:ext>
            </a:extLst>
          </p:cNvPr>
          <p:cNvSpPr/>
          <p:nvPr/>
        </p:nvSpPr>
        <p:spPr>
          <a:xfrm>
            <a:off x="5799585" y="4356992"/>
            <a:ext cx="1979800" cy="4949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Voice Processing</a:t>
            </a:r>
            <a:endParaRPr lang="en-IN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082F937-341A-B164-C8A6-602ECD7846C0}"/>
              </a:ext>
            </a:extLst>
          </p:cNvPr>
          <p:cNvSpPr/>
          <p:nvPr/>
        </p:nvSpPr>
        <p:spPr>
          <a:xfrm>
            <a:off x="536895" y="5671345"/>
            <a:ext cx="1795244" cy="4949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 chatbot</a:t>
            </a:r>
            <a:endParaRPr lang="en-IN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C208BFA-DAE8-2F61-2A38-F16762998B27}"/>
              </a:ext>
            </a:extLst>
          </p:cNvPr>
          <p:cNvSpPr/>
          <p:nvPr/>
        </p:nvSpPr>
        <p:spPr>
          <a:xfrm>
            <a:off x="6536422" y="5927181"/>
            <a:ext cx="1517009" cy="4949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Conversation</a:t>
            </a:r>
            <a:endParaRPr lang="en-IN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3859D11-E33B-CC7B-9941-88B6EA187599}"/>
              </a:ext>
            </a:extLst>
          </p:cNvPr>
          <p:cNvSpPr/>
          <p:nvPr/>
        </p:nvSpPr>
        <p:spPr>
          <a:xfrm>
            <a:off x="8231347" y="5918820"/>
            <a:ext cx="1203820" cy="4949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Memories</a:t>
            </a:r>
            <a:endParaRPr lang="en-IN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7B19843-592E-5573-E4AC-E00FDC443AA4}"/>
              </a:ext>
            </a:extLst>
          </p:cNvPr>
          <p:cNvSpPr/>
          <p:nvPr/>
        </p:nvSpPr>
        <p:spPr>
          <a:xfrm>
            <a:off x="9613084" y="5909164"/>
            <a:ext cx="991299" cy="4949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Profiles</a:t>
            </a:r>
            <a:endParaRPr lang="en-IN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E8DA751-97C4-9796-6469-278800D03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064" y="1733460"/>
            <a:ext cx="4084041" cy="13241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5C8FC77-FD40-B556-CBB3-24F16E342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853" y="4176054"/>
            <a:ext cx="4084041" cy="1324160"/>
          </a:xfrm>
          <a:prstGeom prst="rect">
            <a:avLst/>
          </a:prstGeom>
        </p:spPr>
      </p:pic>
      <p:sp>
        <p:nvSpPr>
          <p:cNvPr id="22" name="Cylinder 21">
            <a:extLst>
              <a:ext uri="{FF2B5EF4-FFF2-40B4-BE49-F238E27FC236}">
                <a16:creationId xmlns:a16="http://schemas.microsoft.com/office/drawing/2014/main" id="{002D2F3E-CDC7-A0E9-DA1D-9AC37499FCFB}"/>
              </a:ext>
            </a:extLst>
          </p:cNvPr>
          <p:cNvSpPr/>
          <p:nvPr/>
        </p:nvSpPr>
        <p:spPr>
          <a:xfrm>
            <a:off x="8004492" y="4666736"/>
            <a:ext cx="2306973" cy="833478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PostgreSQL Database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243D90-E907-EABB-CA98-8B106A507ED3}"/>
              </a:ext>
            </a:extLst>
          </p:cNvPr>
          <p:cNvSpPr txBox="1"/>
          <p:nvPr/>
        </p:nvSpPr>
        <p:spPr>
          <a:xfrm>
            <a:off x="8951053" y="1238509"/>
            <a:ext cx="246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Client Layer</a:t>
            </a:r>
            <a:endParaRPr lang="en-IN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45AA341-5F2C-D6F8-1F5F-B76D83FD7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464" y="1885860"/>
            <a:ext cx="4084041" cy="1324160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10A7A44-8A01-FC82-C3FB-1A4F35A3419F}"/>
              </a:ext>
            </a:extLst>
          </p:cNvPr>
          <p:cNvSpPr/>
          <p:nvPr/>
        </p:nvSpPr>
        <p:spPr>
          <a:xfrm>
            <a:off x="10757483" y="5892145"/>
            <a:ext cx="1050022" cy="4949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Updates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16B08A-0AA8-510E-34E2-4F62199AC553}"/>
              </a:ext>
            </a:extLst>
          </p:cNvPr>
          <p:cNvSpPr txBox="1"/>
          <p:nvPr/>
        </p:nvSpPr>
        <p:spPr>
          <a:xfrm>
            <a:off x="612396" y="3338818"/>
            <a:ext cx="234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 Layer</a:t>
            </a:r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947421-E571-F0C0-A12B-356FBF9DCD45}"/>
              </a:ext>
            </a:extLst>
          </p:cNvPr>
          <p:cNvSpPr txBox="1"/>
          <p:nvPr/>
        </p:nvSpPr>
        <p:spPr>
          <a:xfrm>
            <a:off x="546685" y="6183073"/>
            <a:ext cx="2130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External Services</a:t>
            </a:r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F9912-FDB5-4D14-B9AF-818DAC58722A}"/>
              </a:ext>
            </a:extLst>
          </p:cNvPr>
          <p:cNvSpPr txBox="1"/>
          <p:nvPr/>
        </p:nvSpPr>
        <p:spPr>
          <a:xfrm>
            <a:off x="10536572" y="4845868"/>
            <a:ext cx="127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Layer</a:t>
            </a:r>
            <a:endParaRPr lang="en-IN" dirty="0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ADAAB73B-AEC6-9970-F57E-81A6201F4D03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2639227" y="1568125"/>
            <a:ext cx="862294" cy="121080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01B830F5-80E7-BCAC-EC51-FFE08D4D70FF}"/>
              </a:ext>
            </a:extLst>
          </p:cNvPr>
          <p:cNvCxnSpPr>
            <a:cxnSpLocks/>
            <a:stCxn id="8" idx="2"/>
            <a:endCxn id="10" idx="3"/>
          </p:cNvCxnSpPr>
          <p:nvPr/>
        </p:nvCxnSpPr>
        <p:spPr>
          <a:xfrm rot="5400000">
            <a:off x="6604533" y="1489182"/>
            <a:ext cx="811736" cy="130029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2886A94B-0475-7429-0641-2268B7D49786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rot="5400000">
            <a:off x="4735887" y="2015590"/>
            <a:ext cx="564260" cy="127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F63D0526-CB83-4DAC-1710-837539465BE1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 rot="5400000">
            <a:off x="4759516" y="3051172"/>
            <a:ext cx="517002" cy="127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5442B0C-BF18-2EC8-DE7F-D135E478A9C1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 rot="5400000">
            <a:off x="3746577" y="3079476"/>
            <a:ext cx="546293" cy="199658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38AA90BA-4A2D-6C34-F8F6-C70E350C6CF0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rot="16200000" flipH="1">
            <a:off x="5627567" y="3195074"/>
            <a:ext cx="552368" cy="177146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7990AF39-A663-95EA-48AE-69FA2F9E1A91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 rot="5400000">
            <a:off x="1815235" y="4465150"/>
            <a:ext cx="825477" cy="158691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243987AD-5922-CB5A-0003-3CB4E428FB34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89963" y="2644142"/>
            <a:ext cx="237607" cy="497467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4EC4348B-7AC0-A55F-C32C-B21BE31CCDD3}"/>
              </a:ext>
            </a:extLst>
          </p:cNvPr>
          <p:cNvCxnSpPr>
            <a:cxnSpLocks/>
          </p:cNvCxnSpPr>
          <p:nvPr/>
        </p:nvCxnSpPr>
        <p:spPr>
          <a:xfrm>
            <a:off x="7723464" y="4509392"/>
            <a:ext cx="1434515" cy="31581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535DC494-BCD6-57B3-C4F5-DFF0372F09E7}"/>
              </a:ext>
            </a:extLst>
          </p:cNvPr>
          <p:cNvCxnSpPr>
            <a:stCxn id="22" idx="3"/>
            <a:endCxn id="16" idx="0"/>
          </p:cNvCxnSpPr>
          <p:nvPr/>
        </p:nvCxnSpPr>
        <p:spPr>
          <a:xfrm rot="5400000">
            <a:off x="8012970" y="4782171"/>
            <a:ext cx="426967" cy="186305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624C0147-FCA7-82D8-6A12-40DCD1992B3D}"/>
              </a:ext>
            </a:extLst>
          </p:cNvPr>
          <p:cNvCxnSpPr>
            <a:stCxn id="22" idx="3"/>
            <a:endCxn id="17" idx="0"/>
          </p:cNvCxnSpPr>
          <p:nvPr/>
        </p:nvCxnSpPr>
        <p:spPr>
          <a:xfrm rot="5400000">
            <a:off x="8786315" y="5547156"/>
            <a:ext cx="418606" cy="32472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36E46F6C-F6A5-1EF8-D713-82BFF970D6ED}"/>
              </a:ext>
            </a:extLst>
          </p:cNvPr>
          <p:cNvCxnSpPr>
            <a:stCxn id="22" idx="3"/>
            <a:endCxn id="18" idx="0"/>
          </p:cNvCxnSpPr>
          <p:nvPr/>
        </p:nvCxnSpPr>
        <p:spPr>
          <a:xfrm rot="16200000" flipH="1">
            <a:off x="9428881" y="5229311"/>
            <a:ext cx="408950" cy="95075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B198A70-FFA1-BAD5-DBC2-3D0C391D8729}"/>
              </a:ext>
            </a:extLst>
          </p:cNvPr>
          <p:cNvCxnSpPr>
            <a:stCxn id="22" idx="3"/>
            <a:endCxn id="25" idx="0"/>
          </p:cNvCxnSpPr>
          <p:nvPr/>
        </p:nvCxnSpPr>
        <p:spPr>
          <a:xfrm rot="16200000" flipH="1">
            <a:off x="10024271" y="4633921"/>
            <a:ext cx="391931" cy="212451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189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70F69-B6D0-8368-E872-B62926084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462595-3C6D-56AB-569B-84540D94EEF9}"/>
              </a:ext>
            </a:extLst>
          </p:cNvPr>
          <p:cNvSpPr txBox="1"/>
          <p:nvPr/>
        </p:nvSpPr>
        <p:spPr>
          <a:xfrm>
            <a:off x="545284" y="444617"/>
            <a:ext cx="113419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u="sng" dirty="0">
                <a:latin typeface="Algerian" panose="04020705040A02060702" pitchFamily="82" charset="0"/>
              </a:rPr>
              <a:t>Database Design (ER Diagram):</a:t>
            </a:r>
          </a:p>
          <a:p>
            <a:endParaRPr lang="en-IN" sz="4000" u="sng" dirty="0">
              <a:latin typeface="Algerian" panose="04020705040A02060702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8C797-6207-273E-5C26-BEBC1DD47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637" y="1523791"/>
            <a:ext cx="7259063" cy="4867954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9DD8C2B-D26A-89D4-8B85-162CDBB5D0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61474"/>
              </p:ext>
            </p:extLst>
          </p:nvPr>
        </p:nvGraphicFramePr>
        <p:xfrm>
          <a:off x="4613945" y="1106336"/>
          <a:ext cx="371056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050">
                  <a:extLst>
                    <a:ext uri="{9D8B030D-6E8A-4147-A177-3AD203B41FA5}">
                      <a16:colId xmlns:a16="http://schemas.microsoft.com/office/drawing/2014/main" val="3170300040"/>
                    </a:ext>
                  </a:extLst>
                </a:gridCol>
                <a:gridCol w="1244758">
                  <a:extLst>
                    <a:ext uri="{9D8B030D-6E8A-4147-A177-3AD203B41FA5}">
                      <a16:colId xmlns:a16="http://schemas.microsoft.com/office/drawing/2014/main" val="2003902715"/>
                    </a:ext>
                  </a:extLst>
                </a:gridCol>
                <a:gridCol w="1244758">
                  <a:extLst>
                    <a:ext uri="{9D8B030D-6E8A-4147-A177-3AD203B41FA5}">
                      <a16:colId xmlns:a16="http://schemas.microsoft.com/office/drawing/2014/main" val="1331887585"/>
                    </a:ext>
                  </a:extLst>
                </a:gridCol>
              </a:tblGrid>
              <a:tr h="315402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Pofiles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827550"/>
                  </a:ext>
                </a:extLst>
              </a:tr>
              <a:tr h="315402">
                <a:tc>
                  <a:txBody>
                    <a:bodyPr/>
                    <a:lstStyle/>
                    <a:p>
                      <a:r>
                        <a:rPr lang="en-US" dirty="0" err="1"/>
                        <a:t>uuid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PK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675782"/>
                  </a:ext>
                </a:extLst>
              </a:tr>
              <a:tr h="315402"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711748"/>
                  </a:ext>
                </a:extLst>
              </a:tr>
              <a:tr h="315402"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full_name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037086"/>
                  </a:ext>
                </a:extLst>
              </a:tr>
              <a:tr h="315402">
                <a:tc>
                  <a:txBody>
                    <a:bodyPr/>
                    <a:lstStyle/>
                    <a:p>
                      <a:r>
                        <a:rPr lang="en-US" dirty="0" err="1"/>
                        <a:t>enum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535198"/>
                  </a:ext>
                </a:extLst>
              </a:tr>
              <a:tr h="315402">
                <a:tc>
                  <a:txBody>
                    <a:bodyPr/>
                    <a:lstStyle/>
                    <a:p>
                      <a:r>
                        <a:rPr lang="en-US" dirty="0"/>
                        <a:t>timestamp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created_at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931881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E534D7-80FE-CF6F-1BA9-FC42FFD1EC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390451"/>
              </p:ext>
            </p:extLst>
          </p:nvPr>
        </p:nvGraphicFramePr>
        <p:xfrm>
          <a:off x="466329" y="2871178"/>
          <a:ext cx="3806298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8766">
                  <a:extLst>
                    <a:ext uri="{9D8B030D-6E8A-4147-A177-3AD203B41FA5}">
                      <a16:colId xmlns:a16="http://schemas.microsoft.com/office/drawing/2014/main" val="861489570"/>
                    </a:ext>
                  </a:extLst>
                </a:gridCol>
                <a:gridCol w="1268766">
                  <a:extLst>
                    <a:ext uri="{9D8B030D-6E8A-4147-A177-3AD203B41FA5}">
                      <a16:colId xmlns:a16="http://schemas.microsoft.com/office/drawing/2014/main" val="1972825134"/>
                    </a:ext>
                  </a:extLst>
                </a:gridCol>
                <a:gridCol w="1268766">
                  <a:extLst>
                    <a:ext uri="{9D8B030D-6E8A-4147-A177-3AD203B41FA5}">
                      <a16:colId xmlns:a16="http://schemas.microsoft.com/office/drawing/2014/main" val="779043071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Conversations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25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uuid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PK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211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uuid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elder_id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PK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562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question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063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answer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212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conversation_type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0096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emotion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609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language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1598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timestamp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created_at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71053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FE008CF-038E-A245-F0D9-035FBF0E90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091813"/>
              </p:ext>
            </p:extLst>
          </p:nvPr>
        </p:nvGraphicFramePr>
        <p:xfrm>
          <a:off x="7752708" y="3557105"/>
          <a:ext cx="397296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4321">
                  <a:extLst>
                    <a:ext uri="{9D8B030D-6E8A-4147-A177-3AD203B41FA5}">
                      <a16:colId xmlns:a16="http://schemas.microsoft.com/office/drawing/2014/main" val="3170300040"/>
                    </a:ext>
                  </a:extLst>
                </a:gridCol>
                <a:gridCol w="1324321">
                  <a:extLst>
                    <a:ext uri="{9D8B030D-6E8A-4147-A177-3AD203B41FA5}">
                      <a16:colId xmlns:a16="http://schemas.microsoft.com/office/drawing/2014/main" val="2003902715"/>
                    </a:ext>
                  </a:extLst>
                </a:gridCol>
                <a:gridCol w="1324321">
                  <a:extLst>
                    <a:ext uri="{9D8B030D-6E8A-4147-A177-3AD203B41FA5}">
                      <a16:colId xmlns:a16="http://schemas.microsoft.com/office/drawing/2014/main" val="1331887585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Memories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827550"/>
                  </a:ext>
                </a:extLst>
              </a:tr>
              <a:tr h="315402">
                <a:tc>
                  <a:txBody>
                    <a:bodyPr/>
                    <a:lstStyle/>
                    <a:p>
                      <a:r>
                        <a:rPr lang="en-US" dirty="0" err="1"/>
                        <a:t>uuid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PK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675782"/>
                  </a:ext>
                </a:extLst>
              </a:tr>
              <a:tr h="315402">
                <a:tc>
                  <a:txBody>
                    <a:bodyPr/>
                    <a:lstStyle/>
                    <a:p>
                      <a:r>
                        <a:rPr lang="en-US" dirty="0" err="1"/>
                        <a:t>uuid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elder_id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PK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711748"/>
                  </a:ext>
                </a:extLst>
              </a:tr>
              <a:tr h="315402"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title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037086"/>
                  </a:ext>
                </a:extLst>
              </a:tr>
              <a:tr h="315402">
                <a:tc>
                  <a:txBody>
                    <a:bodyPr/>
                    <a:lstStyle/>
                    <a:p>
                      <a:r>
                        <a:rPr lang="en-US" dirty="0"/>
                        <a:t>text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535198"/>
                  </a:ext>
                </a:extLst>
              </a:tr>
              <a:tr h="315402"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memory_type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9318817"/>
                  </a:ext>
                </a:extLst>
              </a:tr>
              <a:tr h="315402">
                <a:tc>
                  <a:txBody>
                    <a:bodyPr/>
                    <a:lstStyle/>
                    <a:p>
                      <a:r>
                        <a:rPr lang="en-US" dirty="0"/>
                        <a:t>timestamp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created_at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81135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66DECD1-C4A0-5534-25F8-14AEEA58642E}"/>
              </a:ext>
            </a:extLst>
          </p:cNvPr>
          <p:cNvSpPr/>
          <p:nvPr/>
        </p:nvSpPr>
        <p:spPr>
          <a:xfrm>
            <a:off x="4419154" y="5357215"/>
            <a:ext cx="1410695" cy="7888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UPDATES</a:t>
            </a:r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D0103C-3D1B-4B54-AE32-78C740E06A37}"/>
              </a:ext>
            </a:extLst>
          </p:cNvPr>
          <p:cNvSpPr/>
          <p:nvPr/>
        </p:nvSpPr>
        <p:spPr>
          <a:xfrm>
            <a:off x="6037048" y="5357215"/>
            <a:ext cx="1508461" cy="7888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USER_ROLES</a:t>
            </a:r>
            <a:endParaRPr lang="en-IN" dirty="0"/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3291B6B8-700C-EABF-BE9B-EC19A593278C}"/>
              </a:ext>
            </a:extLst>
          </p:cNvPr>
          <p:cNvSpPr/>
          <p:nvPr/>
        </p:nvSpPr>
        <p:spPr>
          <a:xfrm>
            <a:off x="2256639" y="1963024"/>
            <a:ext cx="1191236" cy="427838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has</a:t>
            </a:r>
            <a:endParaRPr lang="en-IN" dirty="0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7145471D-E895-104B-3901-D2D1013C528D}"/>
              </a:ext>
            </a:extLst>
          </p:cNvPr>
          <p:cNvCxnSpPr>
            <a:cxnSpLocks/>
            <a:endCxn id="12" idx="3"/>
          </p:cNvCxnSpPr>
          <p:nvPr/>
        </p:nvCxnSpPr>
        <p:spPr>
          <a:xfrm rot="10800000" flipV="1">
            <a:off x="3447876" y="2139193"/>
            <a:ext cx="1176429" cy="377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61C25E70-8350-73A4-F8A8-E94D17F3CEF3}"/>
              </a:ext>
            </a:extLst>
          </p:cNvPr>
          <p:cNvCxnSpPr>
            <a:stCxn id="12" idx="1"/>
          </p:cNvCxnSpPr>
          <p:nvPr/>
        </p:nvCxnSpPr>
        <p:spPr>
          <a:xfrm rot="10800000" flipV="1">
            <a:off x="1979803" y="2176942"/>
            <a:ext cx="276837" cy="69423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Diamond 22">
            <a:extLst>
              <a:ext uri="{FF2B5EF4-FFF2-40B4-BE49-F238E27FC236}">
                <a16:creationId xmlns:a16="http://schemas.microsoft.com/office/drawing/2014/main" id="{89DDEDA5-12BD-6D96-BEC2-E85016572B01}"/>
              </a:ext>
            </a:extLst>
          </p:cNvPr>
          <p:cNvSpPr/>
          <p:nvPr/>
        </p:nvSpPr>
        <p:spPr>
          <a:xfrm>
            <a:off x="8946911" y="2290194"/>
            <a:ext cx="1802121" cy="58098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creates</a:t>
            </a:r>
            <a:endParaRPr lang="en-IN" dirty="0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028127C1-80ED-E405-19B3-9CBDAC15B38D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324511" y="2203616"/>
            <a:ext cx="622400" cy="37707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2C63B477-D4B1-6831-B779-9FAF56F71033}"/>
              </a:ext>
            </a:extLst>
          </p:cNvPr>
          <p:cNvCxnSpPr>
            <a:stCxn id="23" idx="3"/>
            <a:endCxn id="7" idx="0"/>
          </p:cNvCxnSpPr>
          <p:nvPr/>
        </p:nvCxnSpPr>
        <p:spPr>
          <a:xfrm flipH="1">
            <a:off x="9739189" y="2580686"/>
            <a:ext cx="1009843" cy="976419"/>
          </a:xfrm>
          <a:prstGeom prst="bentConnector4">
            <a:avLst>
              <a:gd name="adj1" fmla="val -22637"/>
              <a:gd name="adj2" fmla="val 6487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Diamond 39">
            <a:extLst>
              <a:ext uri="{FF2B5EF4-FFF2-40B4-BE49-F238E27FC236}">
                <a16:creationId xmlns:a16="http://schemas.microsoft.com/office/drawing/2014/main" id="{A7717CE8-4CF1-8CAE-D542-D4D746FB7F2B}"/>
              </a:ext>
            </a:extLst>
          </p:cNvPr>
          <p:cNvSpPr/>
          <p:nvPr/>
        </p:nvSpPr>
        <p:spPr>
          <a:xfrm>
            <a:off x="4419154" y="4244582"/>
            <a:ext cx="1410695" cy="729843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receives</a:t>
            </a:r>
            <a:endParaRPr lang="en-IN" sz="1200" dirty="0"/>
          </a:p>
        </p:txBody>
      </p:sp>
      <p:sp>
        <p:nvSpPr>
          <p:cNvPr id="41" name="Diamond 40">
            <a:extLst>
              <a:ext uri="{FF2B5EF4-FFF2-40B4-BE49-F238E27FC236}">
                <a16:creationId xmlns:a16="http://schemas.microsoft.com/office/drawing/2014/main" id="{EB48EA75-7D78-D21D-7BE1-243603C9200C}"/>
              </a:ext>
            </a:extLst>
          </p:cNvPr>
          <p:cNvSpPr/>
          <p:nvPr/>
        </p:nvSpPr>
        <p:spPr>
          <a:xfrm>
            <a:off x="6134813" y="4244582"/>
            <a:ext cx="1506866" cy="729843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assigned</a:t>
            </a:r>
            <a:endParaRPr lang="en-IN" sz="1200" dirty="0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C57AA0F-31C2-88BB-7041-0EBEC3D84450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6131270" y="3638853"/>
            <a:ext cx="1094935" cy="41901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5651CEBC-0407-D51E-28F2-7F2BC8F26CE5}"/>
              </a:ext>
            </a:extLst>
          </p:cNvPr>
          <p:cNvCxnSpPr>
            <a:stCxn id="41" idx="2"/>
            <a:endCxn id="9" idx="0"/>
          </p:cNvCxnSpPr>
          <p:nvPr/>
        </p:nvCxnSpPr>
        <p:spPr>
          <a:xfrm rot="5400000">
            <a:off x="6648368" y="5117337"/>
            <a:ext cx="382790" cy="9696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B2D5940A-93D7-B96D-EA98-40BA446F8BFA}"/>
              </a:ext>
            </a:extLst>
          </p:cNvPr>
          <p:cNvCxnSpPr>
            <a:cxnSpLocks/>
          </p:cNvCxnSpPr>
          <p:nvPr/>
        </p:nvCxnSpPr>
        <p:spPr>
          <a:xfrm rot="5400000">
            <a:off x="5069076" y="3368907"/>
            <a:ext cx="1094936" cy="95891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F8494498-3B1B-399D-68F0-35D827F064DA}"/>
              </a:ext>
            </a:extLst>
          </p:cNvPr>
          <p:cNvCxnSpPr>
            <a:stCxn id="40" idx="2"/>
            <a:endCxn id="8" idx="0"/>
          </p:cNvCxnSpPr>
          <p:nvPr/>
        </p:nvCxnSpPr>
        <p:spPr>
          <a:xfrm rot="5400000">
            <a:off x="4933107" y="5165820"/>
            <a:ext cx="382790" cy="127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398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F35C0-0294-2667-AA29-AF806158B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7C95B6-FE1E-40B3-4EF4-1F1D2CD83D0B}"/>
              </a:ext>
            </a:extLst>
          </p:cNvPr>
          <p:cNvSpPr txBox="1"/>
          <p:nvPr/>
        </p:nvSpPr>
        <p:spPr>
          <a:xfrm>
            <a:off x="425042" y="360727"/>
            <a:ext cx="11341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u="sng" dirty="0">
                <a:latin typeface="Algerian" panose="04020705040A02060702" pitchFamily="82" charset="0"/>
              </a:rPr>
              <a:t>Core Modules Overview: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0008C77-739C-CF97-CF8D-F2DA39982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89811"/>
              </p:ext>
            </p:extLst>
          </p:nvPr>
        </p:nvGraphicFramePr>
        <p:xfrm>
          <a:off x="563927" y="1747157"/>
          <a:ext cx="10912212" cy="4470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7404">
                  <a:extLst>
                    <a:ext uri="{9D8B030D-6E8A-4147-A177-3AD203B41FA5}">
                      <a16:colId xmlns:a16="http://schemas.microsoft.com/office/drawing/2014/main" val="2727721381"/>
                    </a:ext>
                  </a:extLst>
                </a:gridCol>
                <a:gridCol w="3637404">
                  <a:extLst>
                    <a:ext uri="{9D8B030D-6E8A-4147-A177-3AD203B41FA5}">
                      <a16:colId xmlns:a16="http://schemas.microsoft.com/office/drawing/2014/main" val="171925895"/>
                    </a:ext>
                  </a:extLst>
                </a:gridCol>
                <a:gridCol w="3637404">
                  <a:extLst>
                    <a:ext uri="{9D8B030D-6E8A-4147-A177-3AD203B41FA5}">
                      <a16:colId xmlns:a16="http://schemas.microsoft.com/office/drawing/2014/main" val="3621843044"/>
                    </a:ext>
                  </a:extLst>
                </a:gridCol>
              </a:tblGrid>
              <a:tr h="6296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Module Name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User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4656183"/>
                  </a:ext>
                </a:extLst>
              </a:tr>
              <a:tr h="629695">
                <a:tc>
                  <a:txBody>
                    <a:bodyPr/>
                    <a:lstStyle/>
                    <a:p>
                      <a:r>
                        <a:rPr lang="en-IN" dirty="0"/>
                        <a:t>Authentication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Secure login and registration with role-based access control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Elder, Family, Admin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561264"/>
                  </a:ext>
                </a:extLst>
              </a:tr>
              <a:tr h="629695">
                <a:tc>
                  <a:txBody>
                    <a:bodyPr/>
                    <a:lstStyle/>
                    <a:p>
                      <a:r>
                        <a:rPr lang="en-IN" dirty="0"/>
                        <a:t>Voice Assistant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Real-time voice interaction with AI companion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Elder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629629"/>
                  </a:ext>
                </a:extLst>
              </a:tr>
              <a:tr h="629695">
                <a:tc>
                  <a:txBody>
                    <a:bodyPr/>
                    <a:lstStyle/>
                    <a:p>
                      <a:r>
                        <a:rPr lang="en-IN" dirty="0"/>
                        <a:t>AI Chatbot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Text-based conversational interface for daily interaction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Elder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55745"/>
                  </a:ext>
                </a:extLst>
              </a:tr>
              <a:tr h="629695">
                <a:tc>
                  <a:txBody>
                    <a:bodyPr/>
                    <a:lstStyle/>
                    <a:p>
                      <a:r>
                        <a:rPr lang="en-IN" dirty="0"/>
                        <a:t>Memory Keeper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Storage and organization of life stories and memories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Elder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551801"/>
                  </a:ext>
                </a:extLst>
              </a:tr>
              <a:tr h="629695">
                <a:tc>
                  <a:txBody>
                    <a:bodyPr/>
                    <a:lstStyle/>
                    <a:p>
                      <a:r>
                        <a:rPr lang="en-IN" dirty="0"/>
                        <a:t>Admin Dashboard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 management, data monitoring, and system control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493007"/>
                  </a:ext>
                </a:extLst>
              </a:tr>
              <a:tr h="629695">
                <a:tc>
                  <a:txBody>
                    <a:bodyPr/>
                    <a:lstStyle/>
                    <a:p>
                      <a:r>
                        <a:rPr lang="en-IN" dirty="0"/>
                        <a:t>Emotion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Voice-based emotional state analysis for wellbeing insights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47029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D3144C8-A5A4-4349-89A1-F708294694F7}"/>
              </a:ext>
            </a:extLst>
          </p:cNvPr>
          <p:cNvSpPr txBox="1"/>
          <p:nvPr/>
        </p:nvSpPr>
        <p:spPr>
          <a:xfrm>
            <a:off x="563927" y="1240971"/>
            <a:ext cx="6392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System Modules and Responsibilities</a:t>
            </a:r>
          </a:p>
        </p:txBody>
      </p:sp>
    </p:spTree>
    <p:extLst>
      <p:ext uri="{BB962C8B-B14F-4D97-AF65-F5344CB8AC3E}">
        <p14:creationId xmlns:p14="http://schemas.microsoft.com/office/powerpoint/2010/main" val="299585091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439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AB341E"/>
      </a:accent2>
      <a:accent3>
        <a:srgbClr val="477F62"/>
      </a:accent3>
      <a:accent4>
        <a:srgbClr val="F2ECE0"/>
      </a:accent4>
      <a:accent5>
        <a:srgbClr val="E2A43B"/>
      </a:accent5>
      <a:accent6>
        <a:srgbClr val="4EA72E"/>
      </a:accent6>
      <a:hlink>
        <a:srgbClr val="467886"/>
      </a:hlink>
      <a:folHlink>
        <a:srgbClr val="96607D"/>
      </a:folHlink>
    </a:clrScheme>
    <a:fontScheme name="Custom 136">
      <a:majorFont>
        <a:latin typeface="High Tower Text"/>
        <a:ea typeface=""/>
        <a:cs typeface=""/>
      </a:majorFont>
      <a:minorFont>
        <a:latin typeface="Cor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liday Photobook_Win32_SL_V6" id="{69F0EF56-FD4E-4764-AA0A-4F238980C60B}" vid="{A371B74B-AFF3-4305-8492-676BFEED7BB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D38089F-C4C7-4E56-981F-DE581353236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FA78391-E710-4CE9-8504-96E436AD73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2CBE5C9-16B5-4144-86F9-1723BB4CC31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Family holiday photo album</Template>
  <TotalTime>2715</TotalTime>
  <Words>1848</Words>
  <Application>Microsoft Office PowerPoint</Application>
  <PresentationFormat>Widescreen</PresentationFormat>
  <Paragraphs>423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Algerian</vt:lpstr>
      <vt:lpstr>Aptos</vt:lpstr>
      <vt:lpstr>Arial</vt:lpstr>
      <vt:lpstr>Corbel</vt:lpstr>
      <vt:lpstr>High Tower Text</vt:lpstr>
      <vt:lpstr>Custom</vt:lpstr>
      <vt:lpstr>ATMAN – A Bridge of Love and Legacy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you……….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Kanchan Dhanik</dc:creator>
  <cp:lastModifiedBy>Kanchan Dhanik</cp:lastModifiedBy>
  <cp:revision>18</cp:revision>
  <dcterms:created xsi:type="dcterms:W3CDTF">2026-01-21T07:51:42Z</dcterms:created>
  <dcterms:modified xsi:type="dcterms:W3CDTF">2026-02-07T06:35:47Z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